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omments/comment1.xml" ContentType="application/vnd.openxmlformats-officedocument.presentationml.comment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5"/>
  </p:notesMasterIdLst>
  <p:sldIdLst>
    <p:sldId id="256" r:id="rId3"/>
    <p:sldId id="409" r:id="rId4"/>
    <p:sldId id="398" r:id="rId5"/>
    <p:sldId id="400" r:id="rId6"/>
    <p:sldId id="388" r:id="rId7"/>
    <p:sldId id="401" r:id="rId8"/>
    <p:sldId id="407" r:id="rId9"/>
    <p:sldId id="405" r:id="rId10"/>
    <p:sldId id="406" r:id="rId11"/>
    <p:sldId id="410" r:id="rId12"/>
    <p:sldId id="412" r:id="rId13"/>
    <p:sldId id="414" r:id="rId14"/>
    <p:sldId id="436" r:id="rId15"/>
    <p:sldId id="431" r:id="rId16"/>
    <p:sldId id="423" r:id="rId17"/>
    <p:sldId id="425" r:id="rId18"/>
    <p:sldId id="426" r:id="rId19"/>
    <p:sldId id="429" r:id="rId20"/>
    <p:sldId id="437" r:id="rId21"/>
    <p:sldId id="419" r:id="rId22"/>
    <p:sldId id="420" r:id="rId23"/>
    <p:sldId id="433" r:id="rId24"/>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vid Perea" initials="DP" lastIdx="9" clrIdx="0">
    <p:extLst>
      <p:ext uri="{19B8F6BF-5375-455C-9EA6-DF929625EA0E}">
        <p15:presenceInfo xmlns:p15="http://schemas.microsoft.com/office/powerpoint/2012/main" userId="515f120d47a88f69" providerId="Windows Live"/>
      </p:ext>
    </p:extLst>
  </p:cmAuthor>
  <p:cmAuthor id="2" name="DavidPerea" initials="D" lastIdx="1" clrIdx="1">
    <p:extLst>
      <p:ext uri="{19B8F6BF-5375-455C-9EA6-DF929625EA0E}">
        <p15:presenceInfo xmlns:p15="http://schemas.microsoft.com/office/powerpoint/2012/main" userId="DavidPere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00"/>
    <a:srgbClr val="C9C9C9"/>
    <a:srgbClr val="C5C5C5"/>
    <a:srgbClr val="C0C0C0"/>
    <a:srgbClr val="DDDDDD"/>
    <a:srgbClr val="B2B2B2"/>
    <a:srgbClr val="777777"/>
    <a:srgbClr val="5F5F5F"/>
    <a:srgbClr val="96969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5BE263C-DBD7-4A20-BB59-AAB30ACAA65A}" styleName="Estilo medio 3 - Énfasis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16DA210-FB5B-4158-B5E0-FEB733F419BA}" styleName="Estilo claro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876" autoAdjust="0"/>
    <p:restoredTop sz="94660"/>
  </p:normalViewPr>
  <p:slideViewPr>
    <p:cSldViewPr snapToGrid="0">
      <p:cViewPr varScale="1">
        <p:scale>
          <a:sx n="120" d="100"/>
          <a:sy n="120" d="100"/>
        </p:scale>
        <p:origin x="126"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commentAuthors" Target="commentAuthor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8-11-20T11:16:09.801" idx="7">
    <p:pos x="2848" y="1420"/>
    <p:text>Many of GitHub's repository rankings depend on the number of stars and forks a repository has.</p:text>
    <p:extLst mod="1">
      <p:ext uri="{C676402C-5697-4E1C-873F-D02D1690AC5C}">
        <p15:threadingInfo xmlns:p15="http://schemas.microsoft.com/office/powerpoint/2012/main" timeZoneBias="-60"/>
      </p:ext>
    </p:extLst>
  </p:cm>
  <p:cm authorId="1" dt="2018-11-20T11:16:25.905" idx="8">
    <p:pos x="5652" y="2596"/>
    <p:text>After using GitHub by yourself for a while, you may find yourself wanting to contribute to someone else’s project. Or maybe you’d like to use someone’s project as the starting point for your own. This process is known as forking. (GitHub, 2017)</p:text>
    <p:extLst>
      <p:ext uri="{C676402C-5697-4E1C-873F-D02D1690AC5C}">
        <p15:threadingInfo xmlns:p15="http://schemas.microsoft.com/office/powerpoint/2012/main" timeZoneBias="-60"/>
      </p:ext>
    </p:extLst>
  </p:cm>
  <p:cm authorId="1" dt="2018-11-20T11:16:42.745" idx="9">
    <p:pos x="2698" y="3509"/>
    <p:text>Starring a repository makes it easy to find again later. You can see all the repositories you have starred by going to your stars page. You can star repositories to discover similar projects on GitHub. When you star repositories, GitHub may recommend similar projects in the discovery view of your news feed. Starring a repository also shows appreciation to the repository maintainer for their work. Many of GitHub's repository rankings depend on the number of stars a repository has. (GitHub, 2018)</p:text>
    <p:extLst>
      <p:ext uri="{C676402C-5697-4E1C-873F-D02D1690AC5C}">
        <p15:threadingInfo xmlns:p15="http://schemas.microsoft.com/office/powerpoint/2012/main" timeZoneBias="-60"/>
      </p:ext>
    </p:extLst>
  </p:cm>
</p:cmLst>
</file>

<file path=ppt/drawings/_rels/vmlDrawing1.v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image" Target="../media/image5.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image" Target="../media/image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CE43E18-02F6-4F94-90EB-198EE4707D95}" type="datetimeFigureOut">
              <a:rPr lang="es-ES" smtClean="0"/>
              <a:t>19/03/2019</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A3EC95F-8185-468E-8AE1-695E5D92EF9D}" type="slidenum">
              <a:rPr lang="es-ES" smtClean="0"/>
              <a:t>‹Nº›</a:t>
            </a:fld>
            <a:endParaRPr lang="es-ES"/>
          </a:p>
        </p:txBody>
      </p:sp>
    </p:spTree>
    <p:extLst>
      <p:ext uri="{BB962C8B-B14F-4D97-AF65-F5344CB8AC3E}">
        <p14:creationId xmlns:p14="http://schemas.microsoft.com/office/powerpoint/2010/main" val="42801200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1 Marcador de imagen de diapositiva">
            <a:extLst>
              <a:ext uri="{FF2B5EF4-FFF2-40B4-BE49-F238E27FC236}">
                <a16:creationId xmlns:a16="http://schemas.microsoft.com/office/drawing/2014/main" id="{36D9FBC8-5E1F-46A7-9F24-70486E494AF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2 Marcador de notas">
            <a:extLst>
              <a:ext uri="{FF2B5EF4-FFF2-40B4-BE49-F238E27FC236}">
                <a16:creationId xmlns:a16="http://schemas.microsoft.com/office/drawing/2014/main" id="{B41D2333-4574-423C-8CBC-F82E5F21DD9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_tradnl" altLang="es-ES_tradnl" b="1" i="1">
              <a:solidFill>
                <a:srgbClr val="0033CC"/>
              </a:solidFill>
              <a:ea typeface="ＭＳ Ｐゴシック" panose="020B0600070205080204" pitchFamily="34" charset="-128"/>
            </a:endParaRPr>
          </a:p>
        </p:txBody>
      </p:sp>
      <p:sp>
        <p:nvSpPr>
          <p:cNvPr id="8196" name="3 Marcador de número de diapositiva">
            <a:extLst>
              <a:ext uri="{FF2B5EF4-FFF2-40B4-BE49-F238E27FC236}">
                <a16:creationId xmlns:a16="http://schemas.microsoft.com/office/drawing/2014/main" id="{CA7D5FAF-F202-4120-B766-322EA6FEB80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F28420A-61E2-4A83-A930-EB2FEBB4A62D}" type="slidenum">
              <a:rPr kumimoji="0" lang="en-US" altLang="es-ES_tradnl" sz="1300" b="0" i="0" u="none" strike="noStrike" kern="1200" cap="none" spc="0" normalizeH="0" baseline="0" noProof="0" smtClean="0">
                <a:ln>
                  <a:noFill/>
                </a:ln>
                <a:solidFill>
                  <a:prstClr val="black"/>
                </a:solidFill>
                <a:effectLst/>
                <a:uLnTx/>
                <a:uFillTx/>
                <a:latin typeface="Calibri" panose="020F0502020204030204" pitchFamily="34"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altLang="es-ES_tradnl" sz="1300" b="0" i="0" u="none" strike="noStrike" kern="1200" cap="none" spc="0" normalizeH="0" baseline="0" noProof="0">
              <a:ln>
                <a:noFill/>
              </a:ln>
              <a:solidFill>
                <a:prstClr val="black"/>
              </a:solidFill>
              <a:effectLst/>
              <a:uLnTx/>
              <a:uFillTx/>
              <a:latin typeface="Calibri" panose="020F050202020403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14446926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1 Marcador de imagen de diapositiva">
            <a:extLst>
              <a:ext uri="{FF2B5EF4-FFF2-40B4-BE49-F238E27FC236}">
                <a16:creationId xmlns:a16="http://schemas.microsoft.com/office/drawing/2014/main" id="{36D9FBC8-5E1F-46A7-9F24-70486E494AF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2 Marcador de notas">
            <a:extLst>
              <a:ext uri="{FF2B5EF4-FFF2-40B4-BE49-F238E27FC236}">
                <a16:creationId xmlns:a16="http://schemas.microsoft.com/office/drawing/2014/main" id="{B41D2333-4574-423C-8CBC-F82E5F21DD9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_tradnl" altLang="es-ES_tradnl" b="1" i="1">
              <a:solidFill>
                <a:srgbClr val="0033CC"/>
              </a:solidFill>
              <a:ea typeface="ＭＳ Ｐゴシック" panose="020B0600070205080204" pitchFamily="34" charset="-128"/>
            </a:endParaRPr>
          </a:p>
        </p:txBody>
      </p:sp>
      <p:sp>
        <p:nvSpPr>
          <p:cNvPr id="8196" name="3 Marcador de número de diapositiva">
            <a:extLst>
              <a:ext uri="{FF2B5EF4-FFF2-40B4-BE49-F238E27FC236}">
                <a16:creationId xmlns:a16="http://schemas.microsoft.com/office/drawing/2014/main" id="{CA7D5FAF-F202-4120-B766-322EA6FEB80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F28420A-61E2-4A83-A930-EB2FEBB4A62D}" type="slidenum">
              <a:rPr kumimoji="0" lang="en-US" altLang="es-ES_tradnl" sz="1300" b="0" i="0" u="none" strike="noStrike" kern="1200" cap="none" spc="0" normalizeH="0" baseline="0" noProof="0" smtClean="0">
                <a:ln>
                  <a:noFill/>
                </a:ln>
                <a:solidFill>
                  <a:prstClr val="black"/>
                </a:solidFill>
                <a:effectLst/>
                <a:uLnTx/>
                <a:uFillTx/>
                <a:latin typeface="Calibri" panose="020F0502020204030204" pitchFamily="34"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altLang="es-ES_tradnl" sz="1300" b="0" i="0" u="none" strike="noStrike" kern="1200" cap="none" spc="0" normalizeH="0" baseline="0" noProof="0">
              <a:ln>
                <a:noFill/>
              </a:ln>
              <a:solidFill>
                <a:prstClr val="black"/>
              </a:solidFill>
              <a:effectLst/>
              <a:uLnTx/>
              <a:uFillTx/>
              <a:latin typeface="Calibri" panose="020F050202020403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38987665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1 Marcador de imagen de diapositiva">
            <a:extLst>
              <a:ext uri="{FF2B5EF4-FFF2-40B4-BE49-F238E27FC236}">
                <a16:creationId xmlns:a16="http://schemas.microsoft.com/office/drawing/2014/main" id="{36D9FBC8-5E1F-46A7-9F24-70486E494AF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2 Marcador de notas">
            <a:extLst>
              <a:ext uri="{FF2B5EF4-FFF2-40B4-BE49-F238E27FC236}">
                <a16:creationId xmlns:a16="http://schemas.microsoft.com/office/drawing/2014/main" id="{B41D2333-4574-423C-8CBC-F82E5F21DD9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_tradnl" altLang="es-ES_tradnl" b="1" i="1">
              <a:solidFill>
                <a:srgbClr val="0033CC"/>
              </a:solidFill>
              <a:ea typeface="ＭＳ Ｐゴシック" panose="020B0600070205080204" pitchFamily="34" charset="-128"/>
            </a:endParaRPr>
          </a:p>
        </p:txBody>
      </p:sp>
      <p:sp>
        <p:nvSpPr>
          <p:cNvPr id="8196" name="3 Marcador de número de diapositiva">
            <a:extLst>
              <a:ext uri="{FF2B5EF4-FFF2-40B4-BE49-F238E27FC236}">
                <a16:creationId xmlns:a16="http://schemas.microsoft.com/office/drawing/2014/main" id="{CA7D5FAF-F202-4120-B766-322EA6FEB80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F28420A-61E2-4A83-A930-EB2FEBB4A62D}" type="slidenum">
              <a:rPr kumimoji="0" lang="en-US" altLang="es-ES_tradnl" sz="1300" b="0" i="0" u="none" strike="noStrike" kern="1200" cap="none" spc="0" normalizeH="0" baseline="0" noProof="0" smtClean="0">
                <a:ln>
                  <a:noFill/>
                </a:ln>
                <a:solidFill>
                  <a:prstClr val="black"/>
                </a:solidFill>
                <a:effectLst/>
                <a:uLnTx/>
                <a:uFillTx/>
                <a:latin typeface="Calibri" panose="020F0502020204030204" pitchFamily="34"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altLang="es-ES_tradnl" sz="1300" b="0" i="0" u="none" strike="noStrike" kern="1200" cap="none" spc="0" normalizeH="0" baseline="0" noProof="0">
              <a:ln>
                <a:noFill/>
              </a:ln>
              <a:solidFill>
                <a:prstClr val="black"/>
              </a:solidFill>
              <a:effectLst/>
              <a:uLnTx/>
              <a:uFillTx/>
              <a:latin typeface="Calibri" panose="020F050202020403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18095542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1 Marcador de imagen de diapositiva">
            <a:extLst>
              <a:ext uri="{FF2B5EF4-FFF2-40B4-BE49-F238E27FC236}">
                <a16:creationId xmlns:a16="http://schemas.microsoft.com/office/drawing/2014/main" id="{36D9FBC8-5E1F-46A7-9F24-70486E494AF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2 Marcador de notas">
            <a:extLst>
              <a:ext uri="{FF2B5EF4-FFF2-40B4-BE49-F238E27FC236}">
                <a16:creationId xmlns:a16="http://schemas.microsoft.com/office/drawing/2014/main" id="{B41D2333-4574-423C-8CBC-F82E5F21DD9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_tradnl" altLang="es-ES_tradnl" b="1" i="1">
              <a:solidFill>
                <a:srgbClr val="0033CC"/>
              </a:solidFill>
              <a:ea typeface="ＭＳ Ｐゴシック" panose="020B0600070205080204" pitchFamily="34" charset="-128"/>
            </a:endParaRPr>
          </a:p>
        </p:txBody>
      </p:sp>
      <p:sp>
        <p:nvSpPr>
          <p:cNvPr id="8196" name="3 Marcador de número de diapositiva">
            <a:extLst>
              <a:ext uri="{FF2B5EF4-FFF2-40B4-BE49-F238E27FC236}">
                <a16:creationId xmlns:a16="http://schemas.microsoft.com/office/drawing/2014/main" id="{CA7D5FAF-F202-4120-B766-322EA6FEB80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F28420A-61E2-4A83-A930-EB2FEBB4A62D}" type="slidenum">
              <a:rPr kumimoji="0" lang="en-US" altLang="es-ES_tradnl" sz="1300" b="0" i="0" u="none" strike="noStrike" kern="1200" cap="none" spc="0" normalizeH="0" baseline="0" noProof="0" smtClean="0">
                <a:ln>
                  <a:noFill/>
                </a:ln>
                <a:solidFill>
                  <a:prstClr val="black"/>
                </a:solidFill>
                <a:effectLst/>
                <a:uLnTx/>
                <a:uFillTx/>
                <a:latin typeface="Calibri" panose="020F0502020204030204" pitchFamily="34"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altLang="es-ES_tradnl" sz="1300" b="0" i="0" u="none" strike="noStrike" kern="1200" cap="none" spc="0" normalizeH="0" baseline="0" noProof="0">
              <a:ln>
                <a:noFill/>
              </a:ln>
              <a:solidFill>
                <a:prstClr val="black"/>
              </a:solidFill>
              <a:effectLst/>
              <a:uLnTx/>
              <a:uFillTx/>
              <a:latin typeface="Calibri" panose="020F050202020403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24895181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1 Marcador de imagen de diapositiva">
            <a:extLst>
              <a:ext uri="{FF2B5EF4-FFF2-40B4-BE49-F238E27FC236}">
                <a16:creationId xmlns:a16="http://schemas.microsoft.com/office/drawing/2014/main" id="{36D9FBC8-5E1F-46A7-9F24-70486E494AF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2 Marcador de notas">
            <a:extLst>
              <a:ext uri="{FF2B5EF4-FFF2-40B4-BE49-F238E27FC236}">
                <a16:creationId xmlns:a16="http://schemas.microsoft.com/office/drawing/2014/main" id="{B41D2333-4574-423C-8CBC-F82E5F21DD9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_tradnl" altLang="es-ES_tradnl" b="1" i="1">
              <a:solidFill>
                <a:srgbClr val="0033CC"/>
              </a:solidFill>
              <a:ea typeface="ＭＳ Ｐゴシック" panose="020B0600070205080204" pitchFamily="34" charset="-128"/>
            </a:endParaRPr>
          </a:p>
        </p:txBody>
      </p:sp>
      <p:sp>
        <p:nvSpPr>
          <p:cNvPr id="8196" name="3 Marcador de número de diapositiva">
            <a:extLst>
              <a:ext uri="{FF2B5EF4-FFF2-40B4-BE49-F238E27FC236}">
                <a16:creationId xmlns:a16="http://schemas.microsoft.com/office/drawing/2014/main" id="{CA7D5FAF-F202-4120-B766-322EA6FEB80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F28420A-61E2-4A83-A930-EB2FEBB4A62D}" type="slidenum">
              <a:rPr kumimoji="0" lang="en-US" altLang="es-ES_tradnl" sz="1300" b="0" i="0" u="none" strike="noStrike" kern="1200" cap="none" spc="0" normalizeH="0" baseline="0" noProof="0" smtClean="0">
                <a:ln>
                  <a:noFill/>
                </a:ln>
                <a:solidFill>
                  <a:prstClr val="black"/>
                </a:solidFill>
                <a:effectLst/>
                <a:uLnTx/>
                <a:uFillTx/>
                <a:latin typeface="Calibri" panose="020F0502020204030204" pitchFamily="34"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US" altLang="es-ES_tradnl" sz="1300" b="0" i="0" u="none" strike="noStrike" kern="1200" cap="none" spc="0" normalizeH="0" baseline="0" noProof="0">
              <a:ln>
                <a:noFill/>
              </a:ln>
              <a:solidFill>
                <a:prstClr val="black"/>
              </a:solidFill>
              <a:effectLst/>
              <a:uLnTx/>
              <a:uFillTx/>
              <a:latin typeface="Calibri" panose="020F050202020403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8594945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1 Marcador de imagen de diapositiva">
            <a:extLst>
              <a:ext uri="{FF2B5EF4-FFF2-40B4-BE49-F238E27FC236}">
                <a16:creationId xmlns:a16="http://schemas.microsoft.com/office/drawing/2014/main" id="{36D9FBC8-5E1F-46A7-9F24-70486E494AF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2 Marcador de notas">
            <a:extLst>
              <a:ext uri="{FF2B5EF4-FFF2-40B4-BE49-F238E27FC236}">
                <a16:creationId xmlns:a16="http://schemas.microsoft.com/office/drawing/2014/main" id="{B41D2333-4574-423C-8CBC-F82E5F21DD9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_tradnl" altLang="es-ES_tradnl" b="1" i="1">
              <a:solidFill>
                <a:srgbClr val="0033CC"/>
              </a:solidFill>
              <a:ea typeface="ＭＳ Ｐゴシック" panose="020B0600070205080204" pitchFamily="34" charset="-128"/>
            </a:endParaRPr>
          </a:p>
        </p:txBody>
      </p:sp>
      <p:sp>
        <p:nvSpPr>
          <p:cNvPr id="8196" name="3 Marcador de número de diapositiva">
            <a:extLst>
              <a:ext uri="{FF2B5EF4-FFF2-40B4-BE49-F238E27FC236}">
                <a16:creationId xmlns:a16="http://schemas.microsoft.com/office/drawing/2014/main" id="{CA7D5FAF-F202-4120-B766-322EA6FEB80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F28420A-61E2-4A83-A930-EB2FEBB4A62D}" type="slidenum">
              <a:rPr kumimoji="0" lang="en-US" altLang="es-ES_tradnl" sz="1300" b="0" i="0" u="none" strike="noStrike" kern="1200" cap="none" spc="0" normalizeH="0" baseline="0" noProof="0" smtClean="0">
                <a:ln>
                  <a:noFill/>
                </a:ln>
                <a:solidFill>
                  <a:prstClr val="black"/>
                </a:solidFill>
                <a:effectLst/>
                <a:uLnTx/>
                <a:uFillTx/>
                <a:latin typeface="Calibri" panose="020F0502020204030204" pitchFamily="34"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US" altLang="es-ES_tradnl" sz="1300" b="0" i="0" u="none" strike="noStrike" kern="1200" cap="none" spc="0" normalizeH="0" baseline="0" noProof="0">
              <a:ln>
                <a:noFill/>
              </a:ln>
              <a:solidFill>
                <a:prstClr val="black"/>
              </a:solidFill>
              <a:effectLst/>
              <a:uLnTx/>
              <a:uFillTx/>
              <a:latin typeface="Calibri" panose="020F050202020403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9270136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1 Marcador de imagen de diapositiva">
            <a:extLst>
              <a:ext uri="{FF2B5EF4-FFF2-40B4-BE49-F238E27FC236}">
                <a16:creationId xmlns:a16="http://schemas.microsoft.com/office/drawing/2014/main" id="{36D9FBC8-5E1F-46A7-9F24-70486E494AF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2 Marcador de notas">
            <a:extLst>
              <a:ext uri="{FF2B5EF4-FFF2-40B4-BE49-F238E27FC236}">
                <a16:creationId xmlns:a16="http://schemas.microsoft.com/office/drawing/2014/main" id="{B41D2333-4574-423C-8CBC-F82E5F21DD9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_tradnl" altLang="es-ES_tradnl" b="1" i="1">
              <a:solidFill>
                <a:srgbClr val="0033CC"/>
              </a:solidFill>
              <a:ea typeface="ＭＳ Ｐゴシック" panose="020B0600070205080204" pitchFamily="34" charset="-128"/>
            </a:endParaRPr>
          </a:p>
        </p:txBody>
      </p:sp>
      <p:sp>
        <p:nvSpPr>
          <p:cNvPr id="8196" name="3 Marcador de número de diapositiva">
            <a:extLst>
              <a:ext uri="{FF2B5EF4-FFF2-40B4-BE49-F238E27FC236}">
                <a16:creationId xmlns:a16="http://schemas.microsoft.com/office/drawing/2014/main" id="{CA7D5FAF-F202-4120-B766-322EA6FEB80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F28420A-61E2-4A83-A930-EB2FEBB4A62D}" type="slidenum">
              <a:rPr kumimoji="0" lang="en-US" altLang="es-ES_tradnl" sz="1300" b="0" i="0" u="none" strike="noStrike" kern="1200" cap="none" spc="0" normalizeH="0" baseline="0" noProof="0" smtClean="0">
                <a:ln>
                  <a:noFill/>
                </a:ln>
                <a:solidFill>
                  <a:prstClr val="black"/>
                </a:solidFill>
                <a:effectLst/>
                <a:uLnTx/>
                <a:uFillTx/>
                <a:latin typeface="Calibri" panose="020F0502020204030204" pitchFamily="34"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US" altLang="es-ES_tradnl" sz="1300" b="0" i="0" u="none" strike="noStrike" kern="1200" cap="none" spc="0" normalizeH="0" baseline="0" noProof="0">
              <a:ln>
                <a:noFill/>
              </a:ln>
              <a:solidFill>
                <a:prstClr val="black"/>
              </a:solidFill>
              <a:effectLst/>
              <a:uLnTx/>
              <a:uFillTx/>
              <a:latin typeface="Calibri" panose="020F050202020403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17913083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1 Marcador de imagen de diapositiva">
            <a:extLst>
              <a:ext uri="{FF2B5EF4-FFF2-40B4-BE49-F238E27FC236}">
                <a16:creationId xmlns:a16="http://schemas.microsoft.com/office/drawing/2014/main" id="{36D9FBC8-5E1F-46A7-9F24-70486E494AF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2 Marcador de notas">
            <a:extLst>
              <a:ext uri="{FF2B5EF4-FFF2-40B4-BE49-F238E27FC236}">
                <a16:creationId xmlns:a16="http://schemas.microsoft.com/office/drawing/2014/main" id="{B41D2333-4574-423C-8CBC-F82E5F21DD9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_tradnl" altLang="es-ES_tradnl" b="1" i="1">
              <a:solidFill>
                <a:srgbClr val="0033CC"/>
              </a:solidFill>
              <a:ea typeface="ＭＳ Ｐゴシック" panose="020B0600070205080204" pitchFamily="34" charset="-128"/>
            </a:endParaRPr>
          </a:p>
        </p:txBody>
      </p:sp>
      <p:sp>
        <p:nvSpPr>
          <p:cNvPr id="8196" name="3 Marcador de número de diapositiva">
            <a:extLst>
              <a:ext uri="{FF2B5EF4-FFF2-40B4-BE49-F238E27FC236}">
                <a16:creationId xmlns:a16="http://schemas.microsoft.com/office/drawing/2014/main" id="{CA7D5FAF-F202-4120-B766-322EA6FEB80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F28420A-61E2-4A83-A930-EB2FEBB4A62D}" type="slidenum">
              <a:rPr kumimoji="0" lang="en-US" altLang="es-ES_tradnl" sz="1300" b="0" i="0" u="none" strike="noStrike" kern="1200" cap="none" spc="0" normalizeH="0" baseline="0" noProof="0" smtClean="0">
                <a:ln>
                  <a:noFill/>
                </a:ln>
                <a:solidFill>
                  <a:prstClr val="black"/>
                </a:solidFill>
                <a:effectLst/>
                <a:uLnTx/>
                <a:uFillTx/>
                <a:latin typeface="Calibri" panose="020F0502020204030204" pitchFamily="34"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US" altLang="es-ES_tradnl" sz="1300" b="0" i="0" u="none" strike="noStrike" kern="1200" cap="none" spc="0" normalizeH="0" baseline="0" noProof="0">
              <a:ln>
                <a:noFill/>
              </a:ln>
              <a:solidFill>
                <a:prstClr val="black"/>
              </a:solidFill>
              <a:effectLst/>
              <a:uLnTx/>
              <a:uFillTx/>
              <a:latin typeface="Calibri" panose="020F050202020403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25446780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1 Marcador de imagen de diapositiva">
            <a:extLst>
              <a:ext uri="{FF2B5EF4-FFF2-40B4-BE49-F238E27FC236}">
                <a16:creationId xmlns:a16="http://schemas.microsoft.com/office/drawing/2014/main" id="{36D9FBC8-5E1F-46A7-9F24-70486E494AF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2 Marcador de notas">
            <a:extLst>
              <a:ext uri="{FF2B5EF4-FFF2-40B4-BE49-F238E27FC236}">
                <a16:creationId xmlns:a16="http://schemas.microsoft.com/office/drawing/2014/main" id="{B41D2333-4574-423C-8CBC-F82E5F21DD9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_tradnl" altLang="es-ES_tradnl" b="1" i="1">
              <a:solidFill>
                <a:srgbClr val="0033CC"/>
              </a:solidFill>
              <a:ea typeface="ＭＳ Ｐゴシック" panose="020B0600070205080204" pitchFamily="34" charset="-128"/>
            </a:endParaRPr>
          </a:p>
        </p:txBody>
      </p:sp>
      <p:sp>
        <p:nvSpPr>
          <p:cNvPr id="8196" name="3 Marcador de número de diapositiva">
            <a:extLst>
              <a:ext uri="{FF2B5EF4-FFF2-40B4-BE49-F238E27FC236}">
                <a16:creationId xmlns:a16="http://schemas.microsoft.com/office/drawing/2014/main" id="{CA7D5FAF-F202-4120-B766-322EA6FEB80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F28420A-61E2-4A83-A930-EB2FEBB4A62D}" type="slidenum">
              <a:rPr kumimoji="0" lang="en-US" altLang="es-ES_tradnl" sz="1300" b="0" i="0" u="none" strike="noStrike" kern="1200" cap="none" spc="0" normalizeH="0" baseline="0" noProof="0" smtClean="0">
                <a:ln>
                  <a:noFill/>
                </a:ln>
                <a:solidFill>
                  <a:prstClr val="black"/>
                </a:solidFill>
                <a:effectLst/>
                <a:uLnTx/>
                <a:uFillTx/>
                <a:latin typeface="Calibri" panose="020F0502020204030204" pitchFamily="34"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US" altLang="es-ES_tradnl" sz="1300" b="0" i="0" u="none" strike="noStrike" kern="1200" cap="none" spc="0" normalizeH="0" baseline="0" noProof="0">
              <a:ln>
                <a:noFill/>
              </a:ln>
              <a:solidFill>
                <a:prstClr val="black"/>
              </a:solidFill>
              <a:effectLst/>
              <a:uLnTx/>
              <a:uFillTx/>
              <a:latin typeface="Calibri" panose="020F050202020403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35549638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1 Marcador de imagen de diapositiva">
            <a:extLst>
              <a:ext uri="{FF2B5EF4-FFF2-40B4-BE49-F238E27FC236}">
                <a16:creationId xmlns:a16="http://schemas.microsoft.com/office/drawing/2014/main" id="{36D9FBC8-5E1F-46A7-9F24-70486E494AF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2 Marcador de notas">
            <a:extLst>
              <a:ext uri="{FF2B5EF4-FFF2-40B4-BE49-F238E27FC236}">
                <a16:creationId xmlns:a16="http://schemas.microsoft.com/office/drawing/2014/main" id="{B41D2333-4574-423C-8CBC-F82E5F21DD9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_tradnl" altLang="es-ES_tradnl" b="1" i="1">
              <a:solidFill>
                <a:srgbClr val="0033CC"/>
              </a:solidFill>
              <a:ea typeface="ＭＳ Ｐゴシック" panose="020B0600070205080204" pitchFamily="34" charset="-128"/>
            </a:endParaRPr>
          </a:p>
        </p:txBody>
      </p:sp>
      <p:sp>
        <p:nvSpPr>
          <p:cNvPr id="8196" name="3 Marcador de número de diapositiva">
            <a:extLst>
              <a:ext uri="{FF2B5EF4-FFF2-40B4-BE49-F238E27FC236}">
                <a16:creationId xmlns:a16="http://schemas.microsoft.com/office/drawing/2014/main" id="{CA7D5FAF-F202-4120-B766-322EA6FEB80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F28420A-61E2-4A83-A930-EB2FEBB4A62D}" type="slidenum">
              <a:rPr kumimoji="0" lang="en-US" altLang="es-ES_tradnl" sz="1300" b="0" i="0" u="none" strike="noStrike" kern="1200" cap="none" spc="0" normalizeH="0" baseline="0" noProof="0" smtClean="0">
                <a:ln>
                  <a:noFill/>
                </a:ln>
                <a:solidFill>
                  <a:prstClr val="black"/>
                </a:solidFill>
                <a:effectLst/>
                <a:uLnTx/>
                <a:uFillTx/>
                <a:latin typeface="Calibri" panose="020F0502020204030204" pitchFamily="34"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US" altLang="es-ES_tradnl" sz="1300" b="0" i="0" u="none" strike="noStrike" kern="1200" cap="none" spc="0" normalizeH="0" baseline="0" noProof="0">
              <a:ln>
                <a:noFill/>
              </a:ln>
              <a:solidFill>
                <a:prstClr val="black"/>
              </a:solidFill>
              <a:effectLst/>
              <a:uLnTx/>
              <a:uFillTx/>
              <a:latin typeface="Calibri" panose="020F050202020403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41474721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1 Marcador de imagen de diapositiva">
            <a:extLst>
              <a:ext uri="{FF2B5EF4-FFF2-40B4-BE49-F238E27FC236}">
                <a16:creationId xmlns:a16="http://schemas.microsoft.com/office/drawing/2014/main" id="{36D9FBC8-5E1F-46A7-9F24-70486E494AF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2 Marcador de notas">
            <a:extLst>
              <a:ext uri="{FF2B5EF4-FFF2-40B4-BE49-F238E27FC236}">
                <a16:creationId xmlns:a16="http://schemas.microsoft.com/office/drawing/2014/main" id="{B41D2333-4574-423C-8CBC-F82E5F21DD9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_tradnl" altLang="es-ES_tradnl" b="1" i="1">
              <a:solidFill>
                <a:srgbClr val="0033CC"/>
              </a:solidFill>
              <a:ea typeface="ＭＳ Ｐゴシック" panose="020B0600070205080204" pitchFamily="34" charset="-128"/>
            </a:endParaRPr>
          </a:p>
        </p:txBody>
      </p:sp>
      <p:sp>
        <p:nvSpPr>
          <p:cNvPr id="8196" name="3 Marcador de número de diapositiva">
            <a:extLst>
              <a:ext uri="{FF2B5EF4-FFF2-40B4-BE49-F238E27FC236}">
                <a16:creationId xmlns:a16="http://schemas.microsoft.com/office/drawing/2014/main" id="{CA7D5FAF-F202-4120-B766-322EA6FEB80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F28420A-61E2-4A83-A930-EB2FEBB4A62D}" type="slidenum">
              <a:rPr kumimoji="0" lang="en-US" altLang="es-ES_tradnl" sz="1300" b="0" i="0" u="none" strike="noStrike" kern="1200" cap="none" spc="0" normalizeH="0" baseline="0" noProof="0" smtClean="0">
                <a:ln>
                  <a:noFill/>
                </a:ln>
                <a:solidFill>
                  <a:prstClr val="black"/>
                </a:solidFill>
                <a:effectLst/>
                <a:uLnTx/>
                <a:uFillTx/>
                <a:latin typeface="Calibri" panose="020F0502020204030204" pitchFamily="34"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n-US" altLang="es-ES_tradnl" sz="1300" b="0" i="0" u="none" strike="noStrike" kern="1200" cap="none" spc="0" normalizeH="0" baseline="0" noProof="0">
              <a:ln>
                <a:noFill/>
              </a:ln>
              <a:solidFill>
                <a:prstClr val="black"/>
              </a:solidFill>
              <a:effectLst/>
              <a:uLnTx/>
              <a:uFillTx/>
              <a:latin typeface="Calibri" panose="020F050202020403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1159528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1 Marcador de imagen de diapositiva">
            <a:extLst>
              <a:ext uri="{FF2B5EF4-FFF2-40B4-BE49-F238E27FC236}">
                <a16:creationId xmlns:a16="http://schemas.microsoft.com/office/drawing/2014/main" id="{36D9FBC8-5E1F-46A7-9F24-70486E494AF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2 Marcador de notas">
            <a:extLst>
              <a:ext uri="{FF2B5EF4-FFF2-40B4-BE49-F238E27FC236}">
                <a16:creationId xmlns:a16="http://schemas.microsoft.com/office/drawing/2014/main" id="{B41D2333-4574-423C-8CBC-F82E5F21DD9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_tradnl" altLang="es-ES_tradnl" b="1" i="1">
              <a:solidFill>
                <a:srgbClr val="0033CC"/>
              </a:solidFill>
              <a:ea typeface="ＭＳ Ｐゴシック" panose="020B0600070205080204" pitchFamily="34" charset="-128"/>
            </a:endParaRPr>
          </a:p>
        </p:txBody>
      </p:sp>
      <p:sp>
        <p:nvSpPr>
          <p:cNvPr id="8196" name="3 Marcador de número de diapositiva">
            <a:extLst>
              <a:ext uri="{FF2B5EF4-FFF2-40B4-BE49-F238E27FC236}">
                <a16:creationId xmlns:a16="http://schemas.microsoft.com/office/drawing/2014/main" id="{CA7D5FAF-F202-4120-B766-322EA6FEB80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F28420A-61E2-4A83-A930-EB2FEBB4A62D}" type="slidenum">
              <a:rPr kumimoji="0" lang="en-US" altLang="es-ES_tradnl" sz="1300" b="0" i="0" u="none" strike="noStrike" kern="1200" cap="none" spc="0" normalizeH="0" baseline="0" noProof="0" smtClean="0">
                <a:ln>
                  <a:noFill/>
                </a:ln>
                <a:solidFill>
                  <a:prstClr val="black"/>
                </a:solidFill>
                <a:effectLst/>
                <a:uLnTx/>
                <a:uFillTx/>
                <a:latin typeface="Calibri" panose="020F0502020204030204" pitchFamily="34"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altLang="es-ES_tradnl" sz="1300" b="0" i="0" u="none" strike="noStrike" kern="1200" cap="none" spc="0" normalizeH="0" baseline="0" noProof="0">
              <a:ln>
                <a:noFill/>
              </a:ln>
              <a:solidFill>
                <a:prstClr val="black"/>
              </a:solidFill>
              <a:effectLst/>
              <a:uLnTx/>
              <a:uFillTx/>
              <a:latin typeface="Calibri" panose="020F050202020403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40696002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1 Marcador de imagen de diapositiva">
            <a:extLst>
              <a:ext uri="{FF2B5EF4-FFF2-40B4-BE49-F238E27FC236}">
                <a16:creationId xmlns:a16="http://schemas.microsoft.com/office/drawing/2014/main" id="{36D9FBC8-5E1F-46A7-9F24-70486E494AF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2 Marcador de notas">
            <a:extLst>
              <a:ext uri="{FF2B5EF4-FFF2-40B4-BE49-F238E27FC236}">
                <a16:creationId xmlns:a16="http://schemas.microsoft.com/office/drawing/2014/main" id="{B41D2333-4574-423C-8CBC-F82E5F21DD9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_tradnl" altLang="es-ES_tradnl" b="1" i="1">
              <a:solidFill>
                <a:srgbClr val="0033CC"/>
              </a:solidFill>
              <a:ea typeface="ＭＳ Ｐゴシック" panose="020B0600070205080204" pitchFamily="34" charset="-128"/>
            </a:endParaRPr>
          </a:p>
        </p:txBody>
      </p:sp>
      <p:sp>
        <p:nvSpPr>
          <p:cNvPr id="8196" name="3 Marcador de número de diapositiva">
            <a:extLst>
              <a:ext uri="{FF2B5EF4-FFF2-40B4-BE49-F238E27FC236}">
                <a16:creationId xmlns:a16="http://schemas.microsoft.com/office/drawing/2014/main" id="{CA7D5FAF-F202-4120-B766-322EA6FEB80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F28420A-61E2-4A83-A930-EB2FEBB4A62D}" type="slidenum">
              <a:rPr kumimoji="0" lang="en-US" altLang="es-ES_tradnl" sz="1300" b="0" i="0" u="none" strike="noStrike" kern="1200" cap="none" spc="0" normalizeH="0" baseline="0" noProof="0" smtClean="0">
                <a:ln>
                  <a:noFill/>
                </a:ln>
                <a:solidFill>
                  <a:prstClr val="black"/>
                </a:solidFill>
                <a:effectLst/>
                <a:uLnTx/>
                <a:uFillTx/>
                <a:latin typeface="Calibri" panose="020F0502020204030204" pitchFamily="34"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en-US" altLang="es-ES_tradnl" sz="1300" b="0" i="0" u="none" strike="noStrike" kern="1200" cap="none" spc="0" normalizeH="0" baseline="0" noProof="0">
              <a:ln>
                <a:noFill/>
              </a:ln>
              <a:solidFill>
                <a:prstClr val="black"/>
              </a:solidFill>
              <a:effectLst/>
              <a:uLnTx/>
              <a:uFillTx/>
              <a:latin typeface="Calibri" panose="020F050202020403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664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1 Marcador de imagen de diapositiva">
            <a:extLst>
              <a:ext uri="{FF2B5EF4-FFF2-40B4-BE49-F238E27FC236}">
                <a16:creationId xmlns:a16="http://schemas.microsoft.com/office/drawing/2014/main" id="{36D9FBC8-5E1F-46A7-9F24-70486E494AF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2 Marcador de notas">
            <a:extLst>
              <a:ext uri="{FF2B5EF4-FFF2-40B4-BE49-F238E27FC236}">
                <a16:creationId xmlns:a16="http://schemas.microsoft.com/office/drawing/2014/main" id="{B41D2333-4574-423C-8CBC-F82E5F21DD9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_tradnl" altLang="es-ES_tradnl" b="1" i="1">
              <a:solidFill>
                <a:srgbClr val="0033CC"/>
              </a:solidFill>
              <a:ea typeface="ＭＳ Ｐゴシック" panose="020B0600070205080204" pitchFamily="34" charset="-128"/>
            </a:endParaRPr>
          </a:p>
        </p:txBody>
      </p:sp>
      <p:sp>
        <p:nvSpPr>
          <p:cNvPr id="8196" name="3 Marcador de número de diapositiva">
            <a:extLst>
              <a:ext uri="{FF2B5EF4-FFF2-40B4-BE49-F238E27FC236}">
                <a16:creationId xmlns:a16="http://schemas.microsoft.com/office/drawing/2014/main" id="{CA7D5FAF-F202-4120-B766-322EA6FEB80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F28420A-61E2-4A83-A930-EB2FEBB4A62D}" type="slidenum">
              <a:rPr kumimoji="0" lang="en-US" altLang="es-ES_tradnl" sz="1300" b="0" i="0" u="none" strike="noStrike" kern="1200" cap="none" spc="0" normalizeH="0" baseline="0" noProof="0" smtClean="0">
                <a:ln>
                  <a:noFill/>
                </a:ln>
                <a:solidFill>
                  <a:prstClr val="black"/>
                </a:solidFill>
                <a:effectLst/>
                <a:uLnTx/>
                <a:uFillTx/>
                <a:latin typeface="Calibri" panose="020F0502020204030204" pitchFamily="34"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en-US" altLang="es-ES_tradnl" sz="1300" b="0" i="0" u="none" strike="noStrike" kern="1200" cap="none" spc="0" normalizeH="0" baseline="0" noProof="0">
              <a:ln>
                <a:noFill/>
              </a:ln>
              <a:solidFill>
                <a:prstClr val="black"/>
              </a:solidFill>
              <a:effectLst/>
              <a:uLnTx/>
              <a:uFillTx/>
              <a:latin typeface="Calibri" panose="020F050202020403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29712709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1 Marcador de imagen de diapositiva">
            <a:extLst>
              <a:ext uri="{FF2B5EF4-FFF2-40B4-BE49-F238E27FC236}">
                <a16:creationId xmlns:a16="http://schemas.microsoft.com/office/drawing/2014/main" id="{36D9FBC8-5E1F-46A7-9F24-70486E494AF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2 Marcador de notas">
            <a:extLst>
              <a:ext uri="{FF2B5EF4-FFF2-40B4-BE49-F238E27FC236}">
                <a16:creationId xmlns:a16="http://schemas.microsoft.com/office/drawing/2014/main" id="{B41D2333-4574-423C-8CBC-F82E5F21DD9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_tradnl" altLang="es-ES_tradnl" b="1" i="1">
              <a:solidFill>
                <a:srgbClr val="0033CC"/>
              </a:solidFill>
              <a:ea typeface="ＭＳ Ｐゴシック" panose="020B0600070205080204" pitchFamily="34" charset="-128"/>
            </a:endParaRPr>
          </a:p>
        </p:txBody>
      </p:sp>
      <p:sp>
        <p:nvSpPr>
          <p:cNvPr id="8196" name="3 Marcador de número de diapositiva">
            <a:extLst>
              <a:ext uri="{FF2B5EF4-FFF2-40B4-BE49-F238E27FC236}">
                <a16:creationId xmlns:a16="http://schemas.microsoft.com/office/drawing/2014/main" id="{CA7D5FAF-F202-4120-B766-322EA6FEB80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F28420A-61E2-4A83-A930-EB2FEBB4A62D}" type="slidenum">
              <a:rPr kumimoji="0" lang="en-US" altLang="es-ES_tradnl" sz="1300" b="0" i="0" u="none" strike="noStrike" kern="1200" cap="none" spc="0" normalizeH="0" baseline="0" noProof="0" smtClean="0">
                <a:ln>
                  <a:noFill/>
                </a:ln>
                <a:solidFill>
                  <a:prstClr val="black"/>
                </a:solidFill>
                <a:effectLst/>
                <a:uLnTx/>
                <a:uFillTx/>
                <a:latin typeface="Calibri" panose="020F0502020204030204" pitchFamily="34"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altLang="es-ES_tradnl" sz="1300" b="0" i="0" u="none" strike="noStrike" kern="1200" cap="none" spc="0" normalizeH="0" baseline="0" noProof="0">
              <a:ln>
                <a:noFill/>
              </a:ln>
              <a:solidFill>
                <a:prstClr val="black"/>
              </a:solidFill>
              <a:effectLst/>
              <a:uLnTx/>
              <a:uFillTx/>
              <a:latin typeface="Calibri" panose="020F050202020403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16612826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1 Marcador de imagen de diapositiva">
            <a:extLst>
              <a:ext uri="{FF2B5EF4-FFF2-40B4-BE49-F238E27FC236}">
                <a16:creationId xmlns:a16="http://schemas.microsoft.com/office/drawing/2014/main" id="{36D9FBC8-5E1F-46A7-9F24-70486E494AF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2 Marcador de notas">
            <a:extLst>
              <a:ext uri="{FF2B5EF4-FFF2-40B4-BE49-F238E27FC236}">
                <a16:creationId xmlns:a16="http://schemas.microsoft.com/office/drawing/2014/main" id="{B41D2333-4574-423C-8CBC-F82E5F21DD9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_tradnl" altLang="es-ES_tradnl" b="1" i="1">
              <a:solidFill>
                <a:srgbClr val="0033CC"/>
              </a:solidFill>
              <a:ea typeface="ＭＳ Ｐゴシック" panose="020B0600070205080204" pitchFamily="34" charset="-128"/>
            </a:endParaRPr>
          </a:p>
        </p:txBody>
      </p:sp>
      <p:sp>
        <p:nvSpPr>
          <p:cNvPr id="8196" name="3 Marcador de número de diapositiva">
            <a:extLst>
              <a:ext uri="{FF2B5EF4-FFF2-40B4-BE49-F238E27FC236}">
                <a16:creationId xmlns:a16="http://schemas.microsoft.com/office/drawing/2014/main" id="{CA7D5FAF-F202-4120-B766-322EA6FEB80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F28420A-61E2-4A83-A930-EB2FEBB4A62D}" type="slidenum">
              <a:rPr kumimoji="0" lang="en-US" altLang="es-ES_tradnl" sz="1300" b="0" i="0" u="none" strike="noStrike" kern="1200" cap="none" spc="0" normalizeH="0" baseline="0" noProof="0" smtClean="0">
                <a:ln>
                  <a:noFill/>
                </a:ln>
                <a:solidFill>
                  <a:prstClr val="black"/>
                </a:solidFill>
                <a:effectLst/>
                <a:uLnTx/>
                <a:uFillTx/>
                <a:latin typeface="Calibri" panose="020F0502020204030204" pitchFamily="34"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altLang="es-ES_tradnl" sz="1300" b="0" i="0" u="none" strike="noStrike" kern="1200" cap="none" spc="0" normalizeH="0" baseline="0" noProof="0">
              <a:ln>
                <a:noFill/>
              </a:ln>
              <a:solidFill>
                <a:prstClr val="black"/>
              </a:solidFill>
              <a:effectLst/>
              <a:uLnTx/>
              <a:uFillTx/>
              <a:latin typeface="Calibri" panose="020F050202020403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8179621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1 Marcador de imagen de diapositiva">
            <a:extLst>
              <a:ext uri="{FF2B5EF4-FFF2-40B4-BE49-F238E27FC236}">
                <a16:creationId xmlns:a16="http://schemas.microsoft.com/office/drawing/2014/main" id="{36D9FBC8-5E1F-46A7-9F24-70486E494AF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2 Marcador de notas">
            <a:extLst>
              <a:ext uri="{FF2B5EF4-FFF2-40B4-BE49-F238E27FC236}">
                <a16:creationId xmlns:a16="http://schemas.microsoft.com/office/drawing/2014/main" id="{B41D2333-4574-423C-8CBC-F82E5F21DD9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_tradnl" altLang="es-ES_tradnl" b="1" i="1">
              <a:solidFill>
                <a:srgbClr val="0033CC"/>
              </a:solidFill>
              <a:ea typeface="ＭＳ Ｐゴシック" panose="020B0600070205080204" pitchFamily="34" charset="-128"/>
            </a:endParaRPr>
          </a:p>
        </p:txBody>
      </p:sp>
      <p:sp>
        <p:nvSpPr>
          <p:cNvPr id="8196" name="3 Marcador de número de diapositiva">
            <a:extLst>
              <a:ext uri="{FF2B5EF4-FFF2-40B4-BE49-F238E27FC236}">
                <a16:creationId xmlns:a16="http://schemas.microsoft.com/office/drawing/2014/main" id="{CA7D5FAF-F202-4120-B766-322EA6FEB80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F28420A-61E2-4A83-A930-EB2FEBB4A62D}" type="slidenum">
              <a:rPr kumimoji="0" lang="en-US" altLang="es-ES_tradnl" sz="1300" b="0" i="0" u="none" strike="noStrike" kern="1200" cap="none" spc="0" normalizeH="0" baseline="0" noProof="0" smtClean="0">
                <a:ln>
                  <a:noFill/>
                </a:ln>
                <a:solidFill>
                  <a:prstClr val="black"/>
                </a:solidFill>
                <a:effectLst/>
                <a:uLnTx/>
                <a:uFillTx/>
                <a:latin typeface="Calibri" panose="020F0502020204030204" pitchFamily="34"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altLang="es-ES_tradnl" sz="1300" b="0" i="0" u="none" strike="noStrike" kern="1200" cap="none" spc="0" normalizeH="0" baseline="0" noProof="0">
              <a:ln>
                <a:noFill/>
              </a:ln>
              <a:solidFill>
                <a:prstClr val="black"/>
              </a:solidFill>
              <a:effectLst/>
              <a:uLnTx/>
              <a:uFillTx/>
              <a:latin typeface="Calibri" panose="020F050202020403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34903543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1 Marcador de imagen de diapositiva">
            <a:extLst>
              <a:ext uri="{FF2B5EF4-FFF2-40B4-BE49-F238E27FC236}">
                <a16:creationId xmlns:a16="http://schemas.microsoft.com/office/drawing/2014/main" id="{36D9FBC8-5E1F-46A7-9F24-70486E494AF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2 Marcador de notas">
            <a:extLst>
              <a:ext uri="{FF2B5EF4-FFF2-40B4-BE49-F238E27FC236}">
                <a16:creationId xmlns:a16="http://schemas.microsoft.com/office/drawing/2014/main" id="{B41D2333-4574-423C-8CBC-F82E5F21DD9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_tradnl" altLang="es-ES_tradnl" b="1" i="1">
              <a:solidFill>
                <a:srgbClr val="0033CC"/>
              </a:solidFill>
              <a:ea typeface="ＭＳ Ｐゴシック" panose="020B0600070205080204" pitchFamily="34" charset="-128"/>
            </a:endParaRPr>
          </a:p>
        </p:txBody>
      </p:sp>
      <p:sp>
        <p:nvSpPr>
          <p:cNvPr id="8196" name="3 Marcador de número de diapositiva">
            <a:extLst>
              <a:ext uri="{FF2B5EF4-FFF2-40B4-BE49-F238E27FC236}">
                <a16:creationId xmlns:a16="http://schemas.microsoft.com/office/drawing/2014/main" id="{CA7D5FAF-F202-4120-B766-322EA6FEB80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F28420A-61E2-4A83-A930-EB2FEBB4A62D}" type="slidenum">
              <a:rPr kumimoji="0" lang="en-US" altLang="es-ES_tradnl" sz="1300" b="0" i="0" u="none" strike="noStrike" kern="1200" cap="none" spc="0" normalizeH="0" baseline="0" noProof="0" smtClean="0">
                <a:ln>
                  <a:noFill/>
                </a:ln>
                <a:solidFill>
                  <a:prstClr val="black"/>
                </a:solidFill>
                <a:effectLst/>
                <a:uLnTx/>
                <a:uFillTx/>
                <a:latin typeface="Calibri" panose="020F0502020204030204" pitchFamily="34"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altLang="es-ES_tradnl" sz="1300" b="0" i="0" u="none" strike="noStrike" kern="1200" cap="none" spc="0" normalizeH="0" baseline="0" noProof="0">
              <a:ln>
                <a:noFill/>
              </a:ln>
              <a:solidFill>
                <a:prstClr val="black"/>
              </a:solidFill>
              <a:effectLst/>
              <a:uLnTx/>
              <a:uFillTx/>
              <a:latin typeface="Calibri" panose="020F050202020403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34881801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1 Marcador de imagen de diapositiva">
            <a:extLst>
              <a:ext uri="{FF2B5EF4-FFF2-40B4-BE49-F238E27FC236}">
                <a16:creationId xmlns:a16="http://schemas.microsoft.com/office/drawing/2014/main" id="{36D9FBC8-5E1F-46A7-9F24-70486E494AF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2 Marcador de notas">
            <a:extLst>
              <a:ext uri="{FF2B5EF4-FFF2-40B4-BE49-F238E27FC236}">
                <a16:creationId xmlns:a16="http://schemas.microsoft.com/office/drawing/2014/main" id="{B41D2333-4574-423C-8CBC-F82E5F21DD9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_tradnl" altLang="es-ES_tradnl" b="1" i="1">
              <a:solidFill>
                <a:srgbClr val="0033CC"/>
              </a:solidFill>
              <a:ea typeface="ＭＳ Ｐゴシック" panose="020B0600070205080204" pitchFamily="34" charset="-128"/>
            </a:endParaRPr>
          </a:p>
        </p:txBody>
      </p:sp>
      <p:sp>
        <p:nvSpPr>
          <p:cNvPr id="8196" name="3 Marcador de número de diapositiva">
            <a:extLst>
              <a:ext uri="{FF2B5EF4-FFF2-40B4-BE49-F238E27FC236}">
                <a16:creationId xmlns:a16="http://schemas.microsoft.com/office/drawing/2014/main" id="{CA7D5FAF-F202-4120-B766-322EA6FEB80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F28420A-61E2-4A83-A930-EB2FEBB4A62D}" type="slidenum">
              <a:rPr kumimoji="0" lang="en-US" altLang="es-ES_tradnl" sz="1300" b="0" i="0" u="none" strike="noStrike" kern="1200" cap="none" spc="0" normalizeH="0" baseline="0" noProof="0" smtClean="0">
                <a:ln>
                  <a:noFill/>
                </a:ln>
                <a:solidFill>
                  <a:prstClr val="black"/>
                </a:solidFill>
                <a:effectLst/>
                <a:uLnTx/>
                <a:uFillTx/>
                <a:latin typeface="Calibri" panose="020F0502020204030204" pitchFamily="34"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altLang="es-ES_tradnl" sz="1300" b="0" i="0" u="none" strike="noStrike" kern="1200" cap="none" spc="0" normalizeH="0" baseline="0" noProof="0">
              <a:ln>
                <a:noFill/>
              </a:ln>
              <a:solidFill>
                <a:prstClr val="black"/>
              </a:solidFill>
              <a:effectLst/>
              <a:uLnTx/>
              <a:uFillTx/>
              <a:latin typeface="Calibri" panose="020F050202020403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30481552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1 Marcador de imagen de diapositiva">
            <a:extLst>
              <a:ext uri="{FF2B5EF4-FFF2-40B4-BE49-F238E27FC236}">
                <a16:creationId xmlns:a16="http://schemas.microsoft.com/office/drawing/2014/main" id="{36D9FBC8-5E1F-46A7-9F24-70486E494AF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2 Marcador de notas">
            <a:extLst>
              <a:ext uri="{FF2B5EF4-FFF2-40B4-BE49-F238E27FC236}">
                <a16:creationId xmlns:a16="http://schemas.microsoft.com/office/drawing/2014/main" id="{B41D2333-4574-423C-8CBC-F82E5F21DD9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_tradnl" altLang="es-ES_tradnl" b="1" i="1">
              <a:solidFill>
                <a:srgbClr val="0033CC"/>
              </a:solidFill>
              <a:ea typeface="ＭＳ Ｐゴシック" panose="020B0600070205080204" pitchFamily="34" charset="-128"/>
            </a:endParaRPr>
          </a:p>
        </p:txBody>
      </p:sp>
      <p:sp>
        <p:nvSpPr>
          <p:cNvPr id="8196" name="3 Marcador de número de diapositiva">
            <a:extLst>
              <a:ext uri="{FF2B5EF4-FFF2-40B4-BE49-F238E27FC236}">
                <a16:creationId xmlns:a16="http://schemas.microsoft.com/office/drawing/2014/main" id="{CA7D5FAF-F202-4120-B766-322EA6FEB80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F28420A-61E2-4A83-A930-EB2FEBB4A62D}" type="slidenum">
              <a:rPr kumimoji="0" lang="en-US" altLang="es-ES_tradnl" sz="1300" b="0" i="0" u="none" strike="noStrike" kern="1200" cap="none" spc="0" normalizeH="0" baseline="0" noProof="0" smtClean="0">
                <a:ln>
                  <a:noFill/>
                </a:ln>
                <a:solidFill>
                  <a:prstClr val="black"/>
                </a:solidFill>
                <a:effectLst/>
                <a:uLnTx/>
                <a:uFillTx/>
                <a:latin typeface="Calibri" panose="020F0502020204030204" pitchFamily="34"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altLang="es-ES_tradnl" sz="1300" b="0" i="0" u="none" strike="noStrike" kern="1200" cap="none" spc="0" normalizeH="0" baseline="0" noProof="0">
              <a:ln>
                <a:noFill/>
              </a:ln>
              <a:solidFill>
                <a:prstClr val="black"/>
              </a:solidFill>
              <a:effectLst/>
              <a:uLnTx/>
              <a:uFillTx/>
              <a:latin typeface="Calibri" panose="020F050202020403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14155835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1 Marcador de imagen de diapositiva">
            <a:extLst>
              <a:ext uri="{FF2B5EF4-FFF2-40B4-BE49-F238E27FC236}">
                <a16:creationId xmlns:a16="http://schemas.microsoft.com/office/drawing/2014/main" id="{36D9FBC8-5E1F-46A7-9F24-70486E494AF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2 Marcador de notas">
            <a:extLst>
              <a:ext uri="{FF2B5EF4-FFF2-40B4-BE49-F238E27FC236}">
                <a16:creationId xmlns:a16="http://schemas.microsoft.com/office/drawing/2014/main" id="{B41D2333-4574-423C-8CBC-F82E5F21DD9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_tradnl" altLang="es-ES_tradnl" b="1" i="1">
              <a:solidFill>
                <a:srgbClr val="0033CC"/>
              </a:solidFill>
              <a:ea typeface="ＭＳ Ｐゴシック" panose="020B0600070205080204" pitchFamily="34" charset="-128"/>
            </a:endParaRPr>
          </a:p>
        </p:txBody>
      </p:sp>
      <p:sp>
        <p:nvSpPr>
          <p:cNvPr id="8196" name="3 Marcador de número de diapositiva">
            <a:extLst>
              <a:ext uri="{FF2B5EF4-FFF2-40B4-BE49-F238E27FC236}">
                <a16:creationId xmlns:a16="http://schemas.microsoft.com/office/drawing/2014/main" id="{CA7D5FAF-F202-4120-B766-322EA6FEB80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F28420A-61E2-4A83-A930-EB2FEBB4A62D}" type="slidenum">
              <a:rPr kumimoji="0" lang="en-US" altLang="es-ES_tradnl" sz="1300" b="0" i="0" u="none" strike="noStrike" kern="1200" cap="none" spc="0" normalizeH="0" baseline="0" noProof="0" smtClean="0">
                <a:ln>
                  <a:noFill/>
                </a:ln>
                <a:solidFill>
                  <a:prstClr val="black"/>
                </a:solidFill>
                <a:effectLst/>
                <a:uLnTx/>
                <a:uFillTx/>
                <a:latin typeface="Calibri" panose="020F0502020204030204" pitchFamily="34"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altLang="es-ES_tradnl" sz="1300" b="0" i="0" u="none" strike="noStrike" kern="1200" cap="none" spc="0" normalizeH="0" baseline="0" noProof="0">
              <a:ln>
                <a:noFill/>
              </a:ln>
              <a:solidFill>
                <a:prstClr val="black"/>
              </a:solidFill>
              <a:effectLst/>
              <a:uLnTx/>
              <a:uFillTx/>
              <a:latin typeface="Calibri" panose="020F050202020403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2607797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80CBAC5-BCB4-4768-95CA-199C65EAC814}"/>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03053719-4CC9-4C0B-B577-366703574BA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C16C64BA-A607-453F-B2A4-9385EA9A589B}"/>
              </a:ext>
            </a:extLst>
          </p:cNvPr>
          <p:cNvSpPr>
            <a:spLocks noGrp="1"/>
          </p:cNvSpPr>
          <p:nvPr>
            <p:ph type="dt" sz="half" idx="10"/>
          </p:nvPr>
        </p:nvSpPr>
        <p:spPr/>
        <p:txBody>
          <a:bodyPr/>
          <a:lstStyle/>
          <a:p>
            <a:fld id="{B93F2C71-DC52-40F3-A9DA-6806DD7A5961}" type="datetimeFigureOut">
              <a:rPr lang="es-ES" smtClean="0"/>
              <a:t>19/03/2019</a:t>
            </a:fld>
            <a:endParaRPr lang="es-ES"/>
          </a:p>
        </p:txBody>
      </p:sp>
      <p:sp>
        <p:nvSpPr>
          <p:cNvPr id="5" name="Marcador de pie de página 4">
            <a:extLst>
              <a:ext uri="{FF2B5EF4-FFF2-40B4-BE49-F238E27FC236}">
                <a16:creationId xmlns:a16="http://schemas.microsoft.com/office/drawing/2014/main" id="{EB1ADE5D-F448-4F1D-8BA9-F299A371DB1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2A506A0-B392-4724-AFBD-65A099CED651}"/>
              </a:ext>
            </a:extLst>
          </p:cNvPr>
          <p:cNvSpPr>
            <a:spLocks noGrp="1"/>
          </p:cNvSpPr>
          <p:nvPr>
            <p:ph type="sldNum" sz="quarter" idx="12"/>
          </p:nvPr>
        </p:nvSpPr>
        <p:spPr/>
        <p:txBody>
          <a:bodyPr/>
          <a:lstStyle/>
          <a:p>
            <a:fld id="{E113B859-B3DB-47EB-8E60-64D79CB10A7A}" type="slidenum">
              <a:rPr lang="es-ES" smtClean="0"/>
              <a:t>‹Nº›</a:t>
            </a:fld>
            <a:endParaRPr lang="es-ES"/>
          </a:p>
        </p:txBody>
      </p:sp>
    </p:spTree>
    <p:extLst>
      <p:ext uri="{BB962C8B-B14F-4D97-AF65-F5344CB8AC3E}">
        <p14:creationId xmlns:p14="http://schemas.microsoft.com/office/powerpoint/2010/main" val="28273011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CEEACE7-79BC-489D-9758-E32AC773A779}"/>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168CA6A5-1622-439F-9E3B-617E8BAE1520}"/>
              </a:ext>
            </a:extLst>
          </p:cNvPr>
          <p:cNvSpPr>
            <a:spLocks noGrp="1"/>
          </p:cNvSpPr>
          <p:nvPr>
            <p:ph type="body" orient="vert" idx="1"/>
          </p:nvPr>
        </p:nvSpPr>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5B8CDEAF-6B24-43BF-AA23-55EAEACCBFB8}"/>
              </a:ext>
            </a:extLst>
          </p:cNvPr>
          <p:cNvSpPr>
            <a:spLocks noGrp="1"/>
          </p:cNvSpPr>
          <p:nvPr>
            <p:ph type="dt" sz="half" idx="10"/>
          </p:nvPr>
        </p:nvSpPr>
        <p:spPr/>
        <p:txBody>
          <a:bodyPr/>
          <a:lstStyle/>
          <a:p>
            <a:fld id="{B93F2C71-DC52-40F3-A9DA-6806DD7A5961}" type="datetimeFigureOut">
              <a:rPr lang="es-ES" smtClean="0"/>
              <a:t>19/03/2019</a:t>
            </a:fld>
            <a:endParaRPr lang="es-ES"/>
          </a:p>
        </p:txBody>
      </p:sp>
      <p:sp>
        <p:nvSpPr>
          <p:cNvPr id="5" name="Marcador de pie de página 4">
            <a:extLst>
              <a:ext uri="{FF2B5EF4-FFF2-40B4-BE49-F238E27FC236}">
                <a16:creationId xmlns:a16="http://schemas.microsoft.com/office/drawing/2014/main" id="{3E97B707-E8A8-4E50-932F-FC306E87222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3583573-9F52-4654-A6A4-42CAD638920A}"/>
              </a:ext>
            </a:extLst>
          </p:cNvPr>
          <p:cNvSpPr>
            <a:spLocks noGrp="1"/>
          </p:cNvSpPr>
          <p:nvPr>
            <p:ph type="sldNum" sz="quarter" idx="12"/>
          </p:nvPr>
        </p:nvSpPr>
        <p:spPr/>
        <p:txBody>
          <a:bodyPr/>
          <a:lstStyle/>
          <a:p>
            <a:fld id="{E113B859-B3DB-47EB-8E60-64D79CB10A7A}" type="slidenum">
              <a:rPr lang="es-ES" smtClean="0"/>
              <a:t>‹Nº›</a:t>
            </a:fld>
            <a:endParaRPr lang="es-ES"/>
          </a:p>
        </p:txBody>
      </p:sp>
    </p:spTree>
    <p:extLst>
      <p:ext uri="{BB962C8B-B14F-4D97-AF65-F5344CB8AC3E}">
        <p14:creationId xmlns:p14="http://schemas.microsoft.com/office/powerpoint/2010/main" val="2416723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655627C3-CDDB-4CDF-AD91-356A03359660}"/>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797652FF-719C-4C14-B3A3-F0A81EC71778}"/>
              </a:ext>
            </a:extLst>
          </p:cNvPr>
          <p:cNvSpPr>
            <a:spLocks noGrp="1"/>
          </p:cNvSpPr>
          <p:nvPr>
            <p:ph type="body" orient="vert" idx="1"/>
          </p:nvPr>
        </p:nvSpPr>
        <p:spPr>
          <a:xfrm>
            <a:off x="838200" y="365125"/>
            <a:ext cx="7734300" cy="5811838"/>
          </a:xfr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CBAA47F-88A6-42E0-A5CE-4F15405152A1}"/>
              </a:ext>
            </a:extLst>
          </p:cNvPr>
          <p:cNvSpPr>
            <a:spLocks noGrp="1"/>
          </p:cNvSpPr>
          <p:nvPr>
            <p:ph type="dt" sz="half" idx="10"/>
          </p:nvPr>
        </p:nvSpPr>
        <p:spPr/>
        <p:txBody>
          <a:bodyPr/>
          <a:lstStyle/>
          <a:p>
            <a:fld id="{B93F2C71-DC52-40F3-A9DA-6806DD7A5961}" type="datetimeFigureOut">
              <a:rPr lang="es-ES" smtClean="0"/>
              <a:t>19/03/2019</a:t>
            </a:fld>
            <a:endParaRPr lang="es-ES"/>
          </a:p>
        </p:txBody>
      </p:sp>
      <p:sp>
        <p:nvSpPr>
          <p:cNvPr id="5" name="Marcador de pie de página 4">
            <a:extLst>
              <a:ext uri="{FF2B5EF4-FFF2-40B4-BE49-F238E27FC236}">
                <a16:creationId xmlns:a16="http://schemas.microsoft.com/office/drawing/2014/main" id="{AC44C554-2161-49FE-9064-D99775C8E73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CC7B706-E599-4E32-BEB5-F94C9D801CBF}"/>
              </a:ext>
            </a:extLst>
          </p:cNvPr>
          <p:cNvSpPr>
            <a:spLocks noGrp="1"/>
          </p:cNvSpPr>
          <p:nvPr>
            <p:ph type="sldNum" sz="quarter" idx="12"/>
          </p:nvPr>
        </p:nvSpPr>
        <p:spPr/>
        <p:txBody>
          <a:bodyPr/>
          <a:lstStyle/>
          <a:p>
            <a:fld id="{E113B859-B3DB-47EB-8E60-64D79CB10A7A}" type="slidenum">
              <a:rPr lang="es-ES" smtClean="0"/>
              <a:t>‹Nº›</a:t>
            </a:fld>
            <a:endParaRPr lang="es-ES"/>
          </a:p>
        </p:txBody>
      </p:sp>
    </p:spTree>
    <p:extLst>
      <p:ext uri="{BB962C8B-B14F-4D97-AF65-F5344CB8AC3E}">
        <p14:creationId xmlns:p14="http://schemas.microsoft.com/office/powerpoint/2010/main" val="42701100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914401" y="2130434"/>
            <a:ext cx="10363200" cy="1470025"/>
          </a:xfrm>
        </p:spPr>
        <p:txBody>
          <a:bodyPr/>
          <a:lstStyle/>
          <a:p>
            <a:r>
              <a:rPr lang="es-ES" dirty="0"/>
              <a:t>Haga clic para modificar el estilo de título del patrón</a:t>
            </a:r>
            <a:endParaRPr lang="en-US" dirty="0"/>
          </a:p>
        </p:txBody>
      </p:sp>
      <p:sp>
        <p:nvSpPr>
          <p:cNvPr id="3" name="2 Subtítulo"/>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a:p>
        </p:txBody>
      </p:sp>
      <p:sp>
        <p:nvSpPr>
          <p:cNvPr id="4" name="3 Marcador de fecha">
            <a:extLst>
              <a:ext uri="{FF2B5EF4-FFF2-40B4-BE49-F238E27FC236}">
                <a16:creationId xmlns:a16="http://schemas.microsoft.com/office/drawing/2014/main" id="{635CD523-7F74-419A-B75D-A71C85859C56}"/>
              </a:ext>
            </a:extLst>
          </p:cNvPr>
          <p:cNvSpPr>
            <a:spLocks noGrp="1"/>
          </p:cNvSpPr>
          <p:nvPr>
            <p:ph type="dt" sz="half" idx="10"/>
          </p:nvPr>
        </p:nvSpPr>
        <p:spPr/>
        <p:txBody>
          <a:bodyPr/>
          <a:lstStyle>
            <a:lvl1pPr>
              <a:defRPr/>
            </a:lvl1pPr>
          </a:lstStyle>
          <a:p>
            <a:pPr>
              <a:defRPr/>
            </a:pPr>
            <a:fld id="{4C5D6024-0F8B-4EE3-A1F7-29FCA8863092}" type="datetime1">
              <a:rPr lang="es-ES_tradnl" altLang="es-ES_tradnl"/>
              <a:pPr>
                <a:defRPr/>
              </a:pPr>
              <a:t>19/03/2019</a:t>
            </a:fld>
            <a:endParaRPr lang="en-US" altLang="es-ES_tradnl"/>
          </a:p>
        </p:txBody>
      </p:sp>
      <p:sp>
        <p:nvSpPr>
          <p:cNvPr id="5" name="4 Marcador de pie de página">
            <a:extLst>
              <a:ext uri="{FF2B5EF4-FFF2-40B4-BE49-F238E27FC236}">
                <a16:creationId xmlns:a16="http://schemas.microsoft.com/office/drawing/2014/main" id="{0624BDC3-7826-440B-A139-2D80EFF7D780}"/>
              </a:ext>
            </a:extLst>
          </p:cNvPr>
          <p:cNvSpPr>
            <a:spLocks noGrp="1"/>
          </p:cNvSpPr>
          <p:nvPr>
            <p:ph type="ftr" sz="quarter" idx="11"/>
          </p:nvPr>
        </p:nvSpPr>
        <p:spPr/>
        <p:txBody>
          <a:bodyPr/>
          <a:lstStyle>
            <a:lvl1pPr>
              <a:defRPr/>
            </a:lvl1pPr>
          </a:lstStyle>
          <a:p>
            <a:pPr>
              <a:defRPr/>
            </a:pPr>
            <a:endParaRPr lang="en-US"/>
          </a:p>
        </p:txBody>
      </p:sp>
      <p:sp>
        <p:nvSpPr>
          <p:cNvPr id="6" name="5 Marcador de número de diapositiva">
            <a:extLst>
              <a:ext uri="{FF2B5EF4-FFF2-40B4-BE49-F238E27FC236}">
                <a16:creationId xmlns:a16="http://schemas.microsoft.com/office/drawing/2014/main" id="{1B84BCCB-EBB2-4E47-A307-FFFD43E4C8E1}"/>
              </a:ext>
            </a:extLst>
          </p:cNvPr>
          <p:cNvSpPr>
            <a:spLocks noGrp="1"/>
          </p:cNvSpPr>
          <p:nvPr>
            <p:ph type="sldNum" sz="quarter" idx="12"/>
          </p:nvPr>
        </p:nvSpPr>
        <p:spPr/>
        <p:txBody>
          <a:bodyPr/>
          <a:lstStyle>
            <a:lvl1pPr>
              <a:defRPr/>
            </a:lvl1pPr>
          </a:lstStyle>
          <a:p>
            <a:pPr>
              <a:defRPr/>
            </a:pPr>
            <a:fld id="{2E5E59E2-0271-4B77-A43E-4DE14D116954}" type="slidenum">
              <a:rPr lang="en-US" altLang="es-ES_tradnl"/>
              <a:pPr>
                <a:defRPr/>
              </a:pPr>
              <a:t>‹Nº›</a:t>
            </a:fld>
            <a:endParaRPr lang="en-US" altLang="es-ES_tradnl"/>
          </a:p>
        </p:txBody>
      </p:sp>
    </p:spTree>
    <p:extLst>
      <p:ext uri="{BB962C8B-B14F-4D97-AF65-F5344CB8AC3E}">
        <p14:creationId xmlns:p14="http://schemas.microsoft.com/office/powerpoint/2010/main" val="387692291"/>
      </p:ext>
    </p:extLst>
  </p:cSld>
  <p:clrMapOvr>
    <a:masterClrMapping/>
  </p:clrMapOvr>
  <p:transitio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n-US"/>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3 Marcador de fecha">
            <a:extLst>
              <a:ext uri="{FF2B5EF4-FFF2-40B4-BE49-F238E27FC236}">
                <a16:creationId xmlns:a16="http://schemas.microsoft.com/office/drawing/2014/main" id="{70A59683-2B7E-41AA-83C3-134A4EB3D14C}"/>
              </a:ext>
            </a:extLst>
          </p:cNvPr>
          <p:cNvSpPr>
            <a:spLocks noGrp="1"/>
          </p:cNvSpPr>
          <p:nvPr>
            <p:ph type="dt" sz="half" idx="10"/>
          </p:nvPr>
        </p:nvSpPr>
        <p:spPr/>
        <p:txBody>
          <a:bodyPr/>
          <a:lstStyle>
            <a:lvl1pPr>
              <a:defRPr/>
            </a:lvl1pPr>
          </a:lstStyle>
          <a:p>
            <a:pPr>
              <a:defRPr/>
            </a:pPr>
            <a:fld id="{3D0C7230-40F3-4CD9-86FF-12DFD89022BA}" type="datetime1">
              <a:rPr lang="es-ES_tradnl" altLang="es-ES_tradnl"/>
              <a:pPr>
                <a:defRPr/>
              </a:pPr>
              <a:t>19/03/2019</a:t>
            </a:fld>
            <a:endParaRPr lang="en-US" altLang="es-ES_tradnl"/>
          </a:p>
        </p:txBody>
      </p:sp>
      <p:sp>
        <p:nvSpPr>
          <p:cNvPr id="5" name="4 Marcador de pie de página">
            <a:extLst>
              <a:ext uri="{FF2B5EF4-FFF2-40B4-BE49-F238E27FC236}">
                <a16:creationId xmlns:a16="http://schemas.microsoft.com/office/drawing/2014/main" id="{8AFF68CC-6A35-40B7-BDBF-D17E3781592B}"/>
              </a:ext>
            </a:extLst>
          </p:cNvPr>
          <p:cNvSpPr>
            <a:spLocks noGrp="1"/>
          </p:cNvSpPr>
          <p:nvPr>
            <p:ph type="ftr" sz="quarter" idx="11"/>
          </p:nvPr>
        </p:nvSpPr>
        <p:spPr/>
        <p:txBody>
          <a:bodyPr/>
          <a:lstStyle>
            <a:lvl1pPr>
              <a:defRPr/>
            </a:lvl1pPr>
          </a:lstStyle>
          <a:p>
            <a:pPr>
              <a:defRPr/>
            </a:pPr>
            <a:endParaRPr lang="en-US"/>
          </a:p>
        </p:txBody>
      </p:sp>
      <p:sp>
        <p:nvSpPr>
          <p:cNvPr id="6" name="5 Marcador de número de diapositiva">
            <a:extLst>
              <a:ext uri="{FF2B5EF4-FFF2-40B4-BE49-F238E27FC236}">
                <a16:creationId xmlns:a16="http://schemas.microsoft.com/office/drawing/2014/main" id="{34985805-778A-4A01-9292-4F353297CFD8}"/>
              </a:ext>
            </a:extLst>
          </p:cNvPr>
          <p:cNvSpPr>
            <a:spLocks noGrp="1"/>
          </p:cNvSpPr>
          <p:nvPr>
            <p:ph type="sldNum" sz="quarter" idx="12"/>
          </p:nvPr>
        </p:nvSpPr>
        <p:spPr/>
        <p:txBody>
          <a:bodyPr/>
          <a:lstStyle>
            <a:lvl1pPr>
              <a:defRPr/>
            </a:lvl1pPr>
          </a:lstStyle>
          <a:p>
            <a:pPr>
              <a:defRPr/>
            </a:pPr>
            <a:fld id="{3C468368-512E-40F3-B917-A3FDE65973F3}" type="slidenum">
              <a:rPr lang="en-US" altLang="es-ES_tradnl"/>
              <a:pPr>
                <a:defRPr/>
              </a:pPr>
              <a:t>‹Nº›</a:t>
            </a:fld>
            <a:endParaRPr lang="en-US" altLang="es-ES_tradnl"/>
          </a:p>
        </p:txBody>
      </p:sp>
    </p:spTree>
    <p:extLst>
      <p:ext uri="{BB962C8B-B14F-4D97-AF65-F5344CB8AC3E}">
        <p14:creationId xmlns:p14="http://schemas.microsoft.com/office/powerpoint/2010/main" val="2746927362"/>
      </p:ext>
    </p:extLst>
  </p:cSld>
  <p:clrMapOvr>
    <a:masterClrMapping/>
  </p:clrMapOvr>
  <p:transition spd="med">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963085" y="4406905"/>
            <a:ext cx="10363200" cy="1362075"/>
          </a:xfrm>
        </p:spPr>
        <p:txBody>
          <a:bodyPr anchor="t"/>
          <a:lstStyle>
            <a:lvl1pPr algn="l">
              <a:defRPr sz="4000" b="1" cap="all"/>
            </a:lvl1pPr>
          </a:lstStyle>
          <a:p>
            <a:r>
              <a:rPr lang="es-ES"/>
              <a:t>Haga clic para modificar el estilo de título del patrón</a:t>
            </a:r>
            <a:endParaRPr lang="en-US"/>
          </a:p>
        </p:txBody>
      </p:sp>
      <p:sp>
        <p:nvSpPr>
          <p:cNvPr id="3" name="2 Marcador de texto"/>
          <p:cNvSpPr>
            <a:spLocks noGrp="1"/>
          </p:cNvSpPr>
          <p:nvPr>
            <p:ph type="body" idx="1"/>
          </p:nvPr>
        </p:nvSpPr>
        <p:spPr>
          <a:xfrm>
            <a:off x="963085" y="2906717"/>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a:extLst>
              <a:ext uri="{FF2B5EF4-FFF2-40B4-BE49-F238E27FC236}">
                <a16:creationId xmlns:a16="http://schemas.microsoft.com/office/drawing/2014/main" id="{5FCDA5FE-F5EB-4D0F-8C4C-04EF04922FCC}"/>
              </a:ext>
            </a:extLst>
          </p:cNvPr>
          <p:cNvSpPr>
            <a:spLocks noGrp="1"/>
          </p:cNvSpPr>
          <p:nvPr>
            <p:ph type="dt" sz="half" idx="10"/>
          </p:nvPr>
        </p:nvSpPr>
        <p:spPr/>
        <p:txBody>
          <a:bodyPr/>
          <a:lstStyle>
            <a:lvl1pPr>
              <a:defRPr/>
            </a:lvl1pPr>
          </a:lstStyle>
          <a:p>
            <a:pPr>
              <a:defRPr/>
            </a:pPr>
            <a:fld id="{9B59495A-9FD3-4C3E-8F5B-A2A004E7BC7C}" type="datetime1">
              <a:rPr lang="es-ES_tradnl" altLang="es-ES_tradnl"/>
              <a:pPr>
                <a:defRPr/>
              </a:pPr>
              <a:t>19/03/2019</a:t>
            </a:fld>
            <a:endParaRPr lang="en-US" altLang="es-ES_tradnl"/>
          </a:p>
        </p:txBody>
      </p:sp>
      <p:sp>
        <p:nvSpPr>
          <p:cNvPr id="5" name="4 Marcador de pie de página">
            <a:extLst>
              <a:ext uri="{FF2B5EF4-FFF2-40B4-BE49-F238E27FC236}">
                <a16:creationId xmlns:a16="http://schemas.microsoft.com/office/drawing/2014/main" id="{686B14E2-BBEC-48C3-9879-0B47A6832C2A}"/>
              </a:ext>
            </a:extLst>
          </p:cNvPr>
          <p:cNvSpPr>
            <a:spLocks noGrp="1"/>
          </p:cNvSpPr>
          <p:nvPr>
            <p:ph type="ftr" sz="quarter" idx="11"/>
          </p:nvPr>
        </p:nvSpPr>
        <p:spPr/>
        <p:txBody>
          <a:bodyPr/>
          <a:lstStyle>
            <a:lvl1pPr>
              <a:defRPr/>
            </a:lvl1pPr>
          </a:lstStyle>
          <a:p>
            <a:pPr>
              <a:defRPr/>
            </a:pPr>
            <a:endParaRPr lang="en-US"/>
          </a:p>
        </p:txBody>
      </p:sp>
      <p:sp>
        <p:nvSpPr>
          <p:cNvPr id="6" name="5 Marcador de número de diapositiva">
            <a:extLst>
              <a:ext uri="{FF2B5EF4-FFF2-40B4-BE49-F238E27FC236}">
                <a16:creationId xmlns:a16="http://schemas.microsoft.com/office/drawing/2014/main" id="{CC8CBBCB-4E73-46F7-9FF2-416F67D59324}"/>
              </a:ext>
            </a:extLst>
          </p:cNvPr>
          <p:cNvSpPr>
            <a:spLocks noGrp="1"/>
          </p:cNvSpPr>
          <p:nvPr>
            <p:ph type="sldNum" sz="quarter" idx="12"/>
          </p:nvPr>
        </p:nvSpPr>
        <p:spPr/>
        <p:txBody>
          <a:bodyPr/>
          <a:lstStyle>
            <a:lvl1pPr>
              <a:defRPr/>
            </a:lvl1pPr>
          </a:lstStyle>
          <a:p>
            <a:pPr>
              <a:defRPr/>
            </a:pPr>
            <a:fld id="{B0C56FB8-642C-4DC1-9CE0-C37D867D6CAB}" type="slidenum">
              <a:rPr lang="en-US" altLang="es-ES_tradnl"/>
              <a:pPr>
                <a:defRPr/>
              </a:pPr>
              <a:t>‹Nº›</a:t>
            </a:fld>
            <a:endParaRPr lang="en-US" altLang="es-ES_tradnl"/>
          </a:p>
        </p:txBody>
      </p:sp>
    </p:spTree>
    <p:extLst>
      <p:ext uri="{BB962C8B-B14F-4D97-AF65-F5344CB8AC3E}">
        <p14:creationId xmlns:p14="http://schemas.microsoft.com/office/powerpoint/2010/main" val="3586800086"/>
      </p:ext>
    </p:extLst>
  </p:cSld>
  <p:clrMapOvr>
    <a:masterClrMapping/>
  </p:clrMapOvr>
  <p:transition spd="med">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n-US"/>
          </a:p>
        </p:txBody>
      </p:sp>
      <p:sp>
        <p:nvSpPr>
          <p:cNvPr id="3" name="2 Marcador de contenido"/>
          <p:cNvSpPr>
            <a:spLocks noGrp="1"/>
          </p:cNvSpPr>
          <p:nvPr>
            <p:ph sz="half" idx="1"/>
          </p:nvPr>
        </p:nvSpPr>
        <p:spPr>
          <a:xfrm>
            <a:off x="609601" y="160020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3 Marcador de contenido"/>
          <p:cNvSpPr>
            <a:spLocks noGrp="1"/>
          </p:cNvSpPr>
          <p:nvPr>
            <p:ph sz="half" idx="2"/>
          </p:nvPr>
        </p:nvSpPr>
        <p:spPr>
          <a:xfrm>
            <a:off x="6197601" y="160020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3 Marcador de fecha">
            <a:extLst>
              <a:ext uri="{FF2B5EF4-FFF2-40B4-BE49-F238E27FC236}">
                <a16:creationId xmlns:a16="http://schemas.microsoft.com/office/drawing/2014/main" id="{1C419218-2B0F-469E-BC47-438AED5308C6}"/>
              </a:ext>
            </a:extLst>
          </p:cNvPr>
          <p:cNvSpPr>
            <a:spLocks noGrp="1"/>
          </p:cNvSpPr>
          <p:nvPr>
            <p:ph type="dt" sz="half" idx="10"/>
          </p:nvPr>
        </p:nvSpPr>
        <p:spPr/>
        <p:txBody>
          <a:bodyPr/>
          <a:lstStyle>
            <a:lvl1pPr>
              <a:defRPr/>
            </a:lvl1pPr>
          </a:lstStyle>
          <a:p>
            <a:pPr>
              <a:defRPr/>
            </a:pPr>
            <a:fld id="{EFFE6576-41B0-43FA-AD36-484B58585692}" type="datetime1">
              <a:rPr lang="es-ES_tradnl" altLang="es-ES_tradnl"/>
              <a:pPr>
                <a:defRPr/>
              </a:pPr>
              <a:t>19/03/2019</a:t>
            </a:fld>
            <a:endParaRPr lang="en-US" altLang="es-ES_tradnl"/>
          </a:p>
        </p:txBody>
      </p:sp>
      <p:sp>
        <p:nvSpPr>
          <p:cNvPr id="6" name="4 Marcador de pie de página">
            <a:extLst>
              <a:ext uri="{FF2B5EF4-FFF2-40B4-BE49-F238E27FC236}">
                <a16:creationId xmlns:a16="http://schemas.microsoft.com/office/drawing/2014/main" id="{9BA3E75A-0908-40DE-A591-E8B1C298C67C}"/>
              </a:ext>
            </a:extLst>
          </p:cNvPr>
          <p:cNvSpPr>
            <a:spLocks noGrp="1"/>
          </p:cNvSpPr>
          <p:nvPr>
            <p:ph type="ftr" sz="quarter" idx="11"/>
          </p:nvPr>
        </p:nvSpPr>
        <p:spPr/>
        <p:txBody>
          <a:bodyPr/>
          <a:lstStyle>
            <a:lvl1pPr>
              <a:defRPr/>
            </a:lvl1pPr>
          </a:lstStyle>
          <a:p>
            <a:pPr>
              <a:defRPr/>
            </a:pPr>
            <a:endParaRPr lang="en-US"/>
          </a:p>
        </p:txBody>
      </p:sp>
      <p:sp>
        <p:nvSpPr>
          <p:cNvPr id="7" name="5 Marcador de número de diapositiva">
            <a:extLst>
              <a:ext uri="{FF2B5EF4-FFF2-40B4-BE49-F238E27FC236}">
                <a16:creationId xmlns:a16="http://schemas.microsoft.com/office/drawing/2014/main" id="{584F841A-2110-4E16-9685-C03F614A2D8D}"/>
              </a:ext>
            </a:extLst>
          </p:cNvPr>
          <p:cNvSpPr>
            <a:spLocks noGrp="1"/>
          </p:cNvSpPr>
          <p:nvPr>
            <p:ph type="sldNum" sz="quarter" idx="12"/>
          </p:nvPr>
        </p:nvSpPr>
        <p:spPr/>
        <p:txBody>
          <a:bodyPr/>
          <a:lstStyle>
            <a:lvl1pPr>
              <a:defRPr/>
            </a:lvl1pPr>
          </a:lstStyle>
          <a:p>
            <a:pPr>
              <a:defRPr/>
            </a:pPr>
            <a:fld id="{60FB7D99-EDA3-4878-8D4A-D4AD505087F9}" type="slidenum">
              <a:rPr lang="en-US" altLang="es-ES_tradnl"/>
              <a:pPr>
                <a:defRPr/>
              </a:pPr>
              <a:t>‹Nº›</a:t>
            </a:fld>
            <a:endParaRPr lang="en-US" altLang="es-ES_tradnl"/>
          </a:p>
        </p:txBody>
      </p:sp>
    </p:spTree>
    <p:extLst>
      <p:ext uri="{BB962C8B-B14F-4D97-AF65-F5344CB8AC3E}">
        <p14:creationId xmlns:p14="http://schemas.microsoft.com/office/powerpoint/2010/main" val="1390697895"/>
      </p:ext>
    </p:extLst>
  </p:cSld>
  <p:clrMapOvr>
    <a:masterClrMapping/>
  </p:clrMapOvr>
  <p:transition spd="med">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en-US"/>
          </a:p>
        </p:txBody>
      </p:sp>
      <p:sp>
        <p:nvSpPr>
          <p:cNvPr id="3" name="2 Marcador de texto"/>
          <p:cNvSpPr>
            <a:spLocks noGrp="1"/>
          </p:cNvSpPr>
          <p:nvPr>
            <p:ph type="body" idx="1"/>
          </p:nvPr>
        </p:nvSpPr>
        <p:spPr>
          <a:xfrm>
            <a:off x="609600" y="1535117"/>
            <a:ext cx="5386917"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609600" y="2174876"/>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4 Marcador de texto"/>
          <p:cNvSpPr>
            <a:spLocks noGrp="1"/>
          </p:cNvSpPr>
          <p:nvPr>
            <p:ph type="body" sz="quarter" idx="3"/>
          </p:nvPr>
        </p:nvSpPr>
        <p:spPr>
          <a:xfrm>
            <a:off x="6193380" y="1535117"/>
            <a:ext cx="5389033"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6193380" y="2174876"/>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7" name="3 Marcador de fecha">
            <a:extLst>
              <a:ext uri="{FF2B5EF4-FFF2-40B4-BE49-F238E27FC236}">
                <a16:creationId xmlns:a16="http://schemas.microsoft.com/office/drawing/2014/main" id="{5C5177B4-4EFD-4998-A101-A8BB5068A282}"/>
              </a:ext>
            </a:extLst>
          </p:cNvPr>
          <p:cNvSpPr>
            <a:spLocks noGrp="1"/>
          </p:cNvSpPr>
          <p:nvPr>
            <p:ph type="dt" sz="half" idx="10"/>
          </p:nvPr>
        </p:nvSpPr>
        <p:spPr/>
        <p:txBody>
          <a:bodyPr/>
          <a:lstStyle>
            <a:lvl1pPr>
              <a:defRPr/>
            </a:lvl1pPr>
          </a:lstStyle>
          <a:p>
            <a:pPr>
              <a:defRPr/>
            </a:pPr>
            <a:fld id="{BEDF6D46-E1B3-4431-AC54-1F0CAEFB4E3E}" type="datetime1">
              <a:rPr lang="es-ES_tradnl" altLang="es-ES_tradnl"/>
              <a:pPr>
                <a:defRPr/>
              </a:pPr>
              <a:t>19/03/2019</a:t>
            </a:fld>
            <a:endParaRPr lang="en-US" altLang="es-ES_tradnl"/>
          </a:p>
        </p:txBody>
      </p:sp>
      <p:sp>
        <p:nvSpPr>
          <p:cNvPr id="8" name="4 Marcador de pie de página">
            <a:extLst>
              <a:ext uri="{FF2B5EF4-FFF2-40B4-BE49-F238E27FC236}">
                <a16:creationId xmlns:a16="http://schemas.microsoft.com/office/drawing/2014/main" id="{B7159406-C58D-4C3C-A44C-4EB059BB6EFE}"/>
              </a:ext>
            </a:extLst>
          </p:cNvPr>
          <p:cNvSpPr>
            <a:spLocks noGrp="1"/>
          </p:cNvSpPr>
          <p:nvPr>
            <p:ph type="ftr" sz="quarter" idx="11"/>
          </p:nvPr>
        </p:nvSpPr>
        <p:spPr/>
        <p:txBody>
          <a:bodyPr/>
          <a:lstStyle>
            <a:lvl1pPr>
              <a:defRPr/>
            </a:lvl1pPr>
          </a:lstStyle>
          <a:p>
            <a:pPr>
              <a:defRPr/>
            </a:pPr>
            <a:endParaRPr lang="en-US"/>
          </a:p>
        </p:txBody>
      </p:sp>
      <p:sp>
        <p:nvSpPr>
          <p:cNvPr id="9" name="5 Marcador de número de diapositiva">
            <a:extLst>
              <a:ext uri="{FF2B5EF4-FFF2-40B4-BE49-F238E27FC236}">
                <a16:creationId xmlns:a16="http://schemas.microsoft.com/office/drawing/2014/main" id="{117D94FB-CE74-4C7B-99A5-E1A84E245514}"/>
              </a:ext>
            </a:extLst>
          </p:cNvPr>
          <p:cNvSpPr>
            <a:spLocks noGrp="1"/>
          </p:cNvSpPr>
          <p:nvPr>
            <p:ph type="sldNum" sz="quarter" idx="12"/>
          </p:nvPr>
        </p:nvSpPr>
        <p:spPr/>
        <p:txBody>
          <a:bodyPr/>
          <a:lstStyle>
            <a:lvl1pPr>
              <a:defRPr/>
            </a:lvl1pPr>
          </a:lstStyle>
          <a:p>
            <a:pPr>
              <a:defRPr/>
            </a:pPr>
            <a:fld id="{D5BF4E20-A952-449E-BEE1-C3A91E6764F9}" type="slidenum">
              <a:rPr lang="en-US" altLang="es-ES_tradnl"/>
              <a:pPr>
                <a:defRPr/>
              </a:pPr>
              <a:t>‹Nº›</a:t>
            </a:fld>
            <a:endParaRPr lang="en-US" altLang="es-ES_tradnl"/>
          </a:p>
        </p:txBody>
      </p:sp>
    </p:spTree>
    <p:extLst>
      <p:ext uri="{BB962C8B-B14F-4D97-AF65-F5344CB8AC3E}">
        <p14:creationId xmlns:p14="http://schemas.microsoft.com/office/powerpoint/2010/main" val="3963344304"/>
      </p:ext>
    </p:extLst>
  </p:cSld>
  <p:clrMapOvr>
    <a:masterClrMapping/>
  </p:clrMapOvr>
  <p:transition spd="med">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n-US"/>
          </a:p>
        </p:txBody>
      </p:sp>
      <p:sp>
        <p:nvSpPr>
          <p:cNvPr id="3" name="3 Marcador de fecha">
            <a:extLst>
              <a:ext uri="{FF2B5EF4-FFF2-40B4-BE49-F238E27FC236}">
                <a16:creationId xmlns:a16="http://schemas.microsoft.com/office/drawing/2014/main" id="{C5A55800-8004-4668-8D7F-24C87C798A8A}"/>
              </a:ext>
            </a:extLst>
          </p:cNvPr>
          <p:cNvSpPr>
            <a:spLocks noGrp="1"/>
          </p:cNvSpPr>
          <p:nvPr>
            <p:ph type="dt" sz="half" idx="10"/>
          </p:nvPr>
        </p:nvSpPr>
        <p:spPr/>
        <p:txBody>
          <a:bodyPr/>
          <a:lstStyle>
            <a:lvl1pPr>
              <a:defRPr/>
            </a:lvl1pPr>
          </a:lstStyle>
          <a:p>
            <a:pPr>
              <a:defRPr/>
            </a:pPr>
            <a:fld id="{7019890D-6108-4868-A4B1-4DF8B6C48524}" type="datetime1">
              <a:rPr lang="es-ES_tradnl" altLang="es-ES_tradnl"/>
              <a:pPr>
                <a:defRPr/>
              </a:pPr>
              <a:t>19/03/2019</a:t>
            </a:fld>
            <a:endParaRPr lang="en-US" altLang="es-ES_tradnl"/>
          </a:p>
        </p:txBody>
      </p:sp>
      <p:sp>
        <p:nvSpPr>
          <p:cNvPr id="4" name="4 Marcador de pie de página">
            <a:extLst>
              <a:ext uri="{FF2B5EF4-FFF2-40B4-BE49-F238E27FC236}">
                <a16:creationId xmlns:a16="http://schemas.microsoft.com/office/drawing/2014/main" id="{DA421639-132F-46EF-ACA5-529965AFAE60}"/>
              </a:ext>
            </a:extLst>
          </p:cNvPr>
          <p:cNvSpPr>
            <a:spLocks noGrp="1"/>
          </p:cNvSpPr>
          <p:nvPr>
            <p:ph type="ftr" sz="quarter" idx="11"/>
          </p:nvPr>
        </p:nvSpPr>
        <p:spPr/>
        <p:txBody>
          <a:bodyPr/>
          <a:lstStyle>
            <a:lvl1pPr>
              <a:defRPr/>
            </a:lvl1pPr>
          </a:lstStyle>
          <a:p>
            <a:pPr>
              <a:defRPr/>
            </a:pPr>
            <a:endParaRPr lang="en-US"/>
          </a:p>
        </p:txBody>
      </p:sp>
      <p:sp>
        <p:nvSpPr>
          <p:cNvPr id="5" name="5 Marcador de número de diapositiva">
            <a:extLst>
              <a:ext uri="{FF2B5EF4-FFF2-40B4-BE49-F238E27FC236}">
                <a16:creationId xmlns:a16="http://schemas.microsoft.com/office/drawing/2014/main" id="{29223557-BC8F-493F-816A-1C8CDA763DD4}"/>
              </a:ext>
            </a:extLst>
          </p:cNvPr>
          <p:cNvSpPr>
            <a:spLocks noGrp="1"/>
          </p:cNvSpPr>
          <p:nvPr>
            <p:ph type="sldNum" sz="quarter" idx="12"/>
          </p:nvPr>
        </p:nvSpPr>
        <p:spPr/>
        <p:txBody>
          <a:bodyPr/>
          <a:lstStyle>
            <a:lvl1pPr>
              <a:defRPr/>
            </a:lvl1pPr>
          </a:lstStyle>
          <a:p>
            <a:pPr>
              <a:defRPr/>
            </a:pPr>
            <a:fld id="{3EEF801B-CD06-41D6-8772-DA14A5CB6868}" type="slidenum">
              <a:rPr lang="en-US" altLang="es-ES_tradnl"/>
              <a:pPr>
                <a:defRPr/>
              </a:pPr>
              <a:t>‹Nº›</a:t>
            </a:fld>
            <a:endParaRPr lang="en-US" altLang="es-ES_tradnl"/>
          </a:p>
        </p:txBody>
      </p:sp>
    </p:spTree>
    <p:extLst>
      <p:ext uri="{BB962C8B-B14F-4D97-AF65-F5344CB8AC3E}">
        <p14:creationId xmlns:p14="http://schemas.microsoft.com/office/powerpoint/2010/main" val="2719610231"/>
      </p:ext>
    </p:extLst>
  </p:cSld>
  <p:clrMapOvr>
    <a:masterClrMapping/>
  </p:clrMapOvr>
  <p:transition spd="med">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a:extLst>
              <a:ext uri="{FF2B5EF4-FFF2-40B4-BE49-F238E27FC236}">
                <a16:creationId xmlns:a16="http://schemas.microsoft.com/office/drawing/2014/main" id="{B249C76D-AA0E-4C0A-BB65-33EB999AADAD}"/>
              </a:ext>
            </a:extLst>
          </p:cNvPr>
          <p:cNvSpPr>
            <a:spLocks noGrp="1"/>
          </p:cNvSpPr>
          <p:nvPr>
            <p:ph type="dt" sz="half" idx="10"/>
          </p:nvPr>
        </p:nvSpPr>
        <p:spPr/>
        <p:txBody>
          <a:bodyPr/>
          <a:lstStyle>
            <a:lvl1pPr>
              <a:defRPr/>
            </a:lvl1pPr>
          </a:lstStyle>
          <a:p>
            <a:pPr>
              <a:defRPr/>
            </a:pPr>
            <a:fld id="{BF4AF5F2-CAE6-46A3-B58E-74C0FDE8CCE3}" type="datetime1">
              <a:rPr lang="es-ES_tradnl" altLang="es-ES_tradnl"/>
              <a:pPr>
                <a:defRPr/>
              </a:pPr>
              <a:t>19/03/2019</a:t>
            </a:fld>
            <a:endParaRPr lang="en-US" altLang="es-ES_tradnl"/>
          </a:p>
        </p:txBody>
      </p:sp>
      <p:sp>
        <p:nvSpPr>
          <p:cNvPr id="3" name="4 Marcador de pie de página">
            <a:extLst>
              <a:ext uri="{FF2B5EF4-FFF2-40B4-BE49-F238E27FC236}">
                <a16:creationId xmlns:a16="http://schemas.microsoft.com/office/drawing/2014/main" id="{66483ACA-D08D-460E-AA50-B7A8B4206C90}"/>
              </a:ext>
            </a:extLst>
          </p:cNvPr>
          <p:cNvSpPr>
            <a:spLocks noGrp="1"/>
          </p:cNvSpPr>
          <p:nvPr>
            <p:ph type="ftr" sz="quarter" idx="11"/>
          </p:nvPr>
        </p:nvSpPr>
        <p:spPr/>
        <p:txBody>
          <a:bodyPr/>
          <a:lstStyle>
            <a:lvl1pPr>
              <a:defRPr/>
            </a:lvl1pPr>
          </a:lstStyle>
          <a:p>
            <a:pPr>
              <a:defRPr/>
            </a:pPr>
            <a:endParaRPr lang="en-US"/>
          </a:p>
        </p:txBody>
      </p:sp>
      <p:sp>
        <p:nvSpPr>
          <p:cNvPr id="4" name="5 Marcador de número de diapositiva">
            <a:extLst>
              <a:ext uri="{FF2B5EF4-FFF2-40B4-BE49-F238E27FC236}">
                <a16:creationId xmlns:a16="http://schemas.microsoft.com/office/drawing/2014/main" id="{C453F482-E508-4C10-A69A-B56762D7E57E}"/>
              </a:ext>
            </a:extLst>
          </p:cNvPr>
          <p:cNvSpPr>
            <a:spLocks noGrp="1"/>
          </p:cNvSpPr>
          <p:nvPr>
            <p:ph type="sldNum" sz="quarter" idx="12"/>
          </p:nvPr>
        </p:nvSpPr>
        <p:spPr/>
        <p:txBody>
          <a:bodyPr/>
          <a:lstStyle>
            <a:lvl1pPr>
              <a:defRPr/>
            </a:lvl1pPr>
          </a:lstStyle>
          <a:p>
            <a:pPr>
              <a:defRPr/>
            </a:pPr>
            <a:fld id="{FE430C5B-7871-4107-8FF8-19F99533173F}" type="slidenum">
              <a:rPr lang="en-US" altLang="es-ES_tradnl"/>
              <a:pPr>
                <a:defRPr/>
              </a:pPr>
              <a:t>‹Nº›</a:t>
            </a:fld>
            <a:endParaRPr lang="en-US" altLang="es-ES_tradnl"/>
          </a:p>
        </p:txBody>
      </p:sp>
    </p:spTree>
    <p:extLst>
      <p:ext uri="{BB962C8B-B14F-4D97-AF65-F5344CB8AC3E}">
        <p14:creationId xmlns:p14="http://schemas.microsoft.com/office/powerpoint/2010/main" val="3424155507"/>
      </p:ext>
    </p:extLst>
  </p:cSld>
  <p:clrMapOvr>
    <a:masterClrMapping/>
  </p:clrMapOvr>
  <p:transition spd="med">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14" y="273052"/>
            <a:ext cx="4011084" cy="1162051"/>
          </a:xfrm>
        </p:spPr>
        <p:txBody>
          <a:bodyPr anchor="b"/>
          <a:lstStyle>
            <a:lvl1pPr algn="l">
              <a:defRPr sz="2000" b="1"/>
            </a:lvl1pPr>
          </a:lstStyle>
          <a:p>
            <a:r>
              <a:rPr lang="es-ES"/>
              <a:t>Haga clic para modificar el estilo de título del patrón</a:t>
            </a:r>
            <a:endParaRPr lang="en-US"/>
          </a:p>
        </p:txBody>
      </p:sp>
      <p:sp>
        <p:nvSpPr>
          <p:cNvPr id="3" name="2 Marcador de contenido"/>
          <p:cNvSpPr>
            <a:spLocks noGrp="1"/>
          </p:cNvSpPr>
          <p:nvPr>
            <p:ph idx="1"/>
          </p:nvPr>
        </p:nvSpPr>
        <p:spPr>
          <a:xfrm>
            <a:off x="4766733" y="273059"/>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3 Marcador de texto"/>
          <p:cNvSpPr>
            <a:spLocks noGrp="1"/>
          </p:cNvSpPr>
          <p:nvPr>
            <p:ph type="body" sz="half" idx="2"/>
          </p:nvPr>
        </p:nvSpPr>
        <p:spPr>
          <a:xfrm>
            <a:off x="609614" y="1435110"/>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3 Marcador de fecha">
            <a:extLst>
              <a:ext uri="{FF2B5EF4-FFF2-40B4-BE49-F238E27FC236}">
                <a16:creationId xmlns:a16="http://schemas.microsoft.com/office/drawing/2014/main" id="{F7AA6731-DE2D-495A-B665-5F734108B787}"/>
              </a:ext>
            </a:extLst>
          </p:cNvPr>
          <p:cNvSpPr>
            <a:spLocks noGrp="1"/>
          </p:cNvSpPr>
          <p:nvPr>
            <p:ph type="dt" sz="half" idx="10"/>
          </p:nvPr>
        </p:nvSpPr>
        <p:spPr/>
        <p:txBody>
          <a:bodyPr/>
          <a:lstStyle>
            <a:lvl1pPr>
              <a:defRPr/>
            </a:lvl1pPr>
          </a:lstStyle>
          <a:p>
            <a:pPr>
              <a:defRPr/>
            </a:pPr>
            <a:fld id="{4B0169BB-594D-4862-A401-870614D10B16}" type="datetime1">
              <a:rPr lang="es-ES_tradnl" altLang="es-ES_tradnl"/>
              <a:pPr>
                <a:defRPr/>
              </a:pPr>
              <a:t>19/03/2019</a:t>
            </a:fld>
            <a:endParaRPr lang="en-US" altLang="es-ES_tradnl"/>
          </a:p>
        </p:txBody>
      </p:sp>
      <p:sp>
        <p:nvSpPr>
          <p:cNvPr id="6" name="4 Marcador de pie de página">
            <a:extLst>
              <a:ext uri="{FF2B5EF4-FFF2-40B4-BE49-F238E27FC236}">
                <a16:creationId xmlns:a16="http://schemas.microsoft.com/office/drawing/2014/main" id="{A33CE360-8762-4619-A5D4-E79A0A1FAD8A}"/>
              </a:ext>
            </a:extLst>
          </p:cNvPr>
          <p:cNvSpPr>
            <a:spLocks noGrp="1"/>
          </p:cNvSpPr>
          <p:nvPr>
            <p:ph type="ftr" sz="quarter" idx="11"/>
          </p:nvPr>
        </p:nvSpPr>
        <p:spPr/>
        <p:txBody>
          <a:bodyPr/>
          <a:lstStyle>
            <a:lvl1pPr>
              <a:defRPr/>
            </a:lvl1pPr>
          </a:lstStyle>
          <a:p>
            <a:pPr>
              <a:defRPr/>
            </a:pPr>
            <a:endParaRPr lang="en-US"/>
          </a:p>
        </p:txBody>
      </p:sp>
      <p:sp>
        <p:nvSpPr>
          <p:cNvPr id="7" name="5 Marcador de número de diapositiva">
            <a:extLst>
              <a:ext uri="{FF2B5EF4-FFF2-40B4-BE49-F238E27FC236}">
                <a16:creationId xmlns:a16="http://schemas.microsoft.com/office/drawing/2014/main" id="{3E4552FC-1882-41CF-A1CA-78EFFAF7BCE4}"/>
              </a:ext>
            </a:extLst>
          </p:cNvPr>
          <p:cNvSpPr>
            <a:spLocks noGrp="1"/>
          </p:cNvSpPr>
          <p:nvPr>
            <p:ph type="sldNum" sz="quarter" idx="12"/>
          </p:nvPr>
        </p:nvSpPr>
        <p:spPr/>
        <p:txBody>
          <a:bodyPr/>
          <a:lstStyle>
            <a:lvl1pPr>
              <a:defRPr/>
            </a:lvl1pPr>
          </a:lstStyle>
          <a:p>
            <a:pPr>
              <a:defRPr/>
            </a:pPr>
            <a:fld id="{932409DA-2528-49E6-8442-43A97C797C03}" type="slidenum">
              <a:rPr lang="en-US" altLang="es-ES_tradnl"/>
              <a:pPr>
                <a:defRPr/>
              </a:pPr>
              <a:t>‹Nº›</a:t>
            </a:fld>
            <a:endParaRPr lang="en-US" altLang="es-ES_tradnl"/>
          </a:p>
        </p:txBody>
      </p:sp>
    </p:spTree>
    <p:extLst>
      <p:ext uri="{BB962C8B-B14F-4D97-AF65-F5344CB8AC3E}">
        <p14:creationId xmlns:p14="http://schemas.microsoft.com/office/powerpoint/2010/main" val="1925023082"/>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61943C5-356A-41F6-9917-9681B4367F44}"/>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A58948D0-4191-4433-B5CD-938FC098E12B}"/>
              </a:ext>
            </a:extLst>
          </p:cNvPr>
          <p:cNvSpPr>
            <a:spLocks noGrp="1"/>
          </p:cNvSpPr>
          <p:nvPr>
            <p:ph idx="1"/>
          </p:nvPr>
        </p:nvSpPr>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7AB1A765-8538-41F9-A66B-602C672F2F53}"/>
              </a:ext>
            </a:extLst>
          </p:cNvPr>
          <p:cNvSpPr>
            <a:spLocks noGrp="1"/>
          </p:cNvSpPr>
          <p:nvPr>
            <p:ph type="dt" sz="half" idx="10"/>
          </p:nvPr>
        </p:nvSpPr>
        <p:spPr/>
        <p:txBody>
          <a:bodyPr/>
          <a:lstStyle/>
          <a:p>
            <a:fld id="{B93F2C71-DC52-40F3-A9DA-6806DD7A5961}" type="datetimeFigureOut">
              <a:rPr lang="es-ES" smtClean="0"/>
              <a:t>19/03/2019</a:t>
            </a:fld>
            <a:endParaRPr lang="es-ES"/>
          </a:p>
        </p:txBody>
      </p:sp>
      <p:sp>
        <p:nvSpPr>
          <p:cNvPr id="5" name="Marcador de pie de página 4">
            <a:extLst>
              <a:ext uri="{FF2B5EF4-FFF2-40B4-BE49-F238E27FC236}">
                <a16:creationId xmlns:a16="http://schemas.microsoft.com/office/drawing/2014/main" id="{9A0F8001-2005-4C02-817A-E01AA413A9D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9F7C27D-27E9-4864-825B-0DBB4B523583}"/>
              </a:ext>
            </a:extLst>
          </p:cNvPr>
          <p:cNvSpPr>
            <a:spLocks noGrp="1"/>
          </p:cNvSpPr>
          <p:nvPr>
            <p:ph type="sldNum" sz="quarter" idx="12"/>
          </p:nvPr>
        </p:nvSpPr>
        <p:spPr/>
        <p:txBody>
          <a:bodyPr/>
          <a:lstStyle/>
          <a:p>
            <a:fld id="{E113B859-B3DB-47EB-8E60-64D79CB10A7A}" type="slidenum">
              <a:rPr lang="es-ES" smtClean="0"/>
              <a:t>‹Nº›</a:t>
            </a:fld>
            <a:endParaRPr lang="es-ES"/>
          </a:p>
        </p:txBody>
      </p:sp>
    </p:spTree>
    <p:extLst>
      <p:ext uri="{BB962C8B-B14F-4D97-AF65-F5344CB8AC3E}">
        <p14:creationId xmlns:p14="http://schemas.microsoft.com/office/powerpoint/2010/main" val="25548481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389717" y="4800606"/>
            <a:ext cx="7315200" cy="566739"/>
          </a:xfrm>
        </p:spPr>
        <p:txBody>
          <a:bodyPr anchor="b"/>
          <a:lstStyle>
            <a:lvl1pPr algn="l">
              <a:defRPr sz="2000" b="1"/>
            </a:lvl1pPr>
          </a:lstStyle>
          <a:p>
            <a:r>
              <a:rPr lang="es-ES"/>
              <a:t>Haga clic para modificar el estilo de título del patrón</a:t>
            </a:r>
            <a:endParaRPr lang="en-US"/>
          </a:p>
        </p:txBody>
      </p:sp>
      <p:sp>
        <p:nvSpPr>
          <p:cNvPr id="3" name="2 Marcador de posición de imagen"/>
          <p:cNvSpPr>
            <a:spLocks noGrp="1"/>
          </p:cNvSpPr>
          <p:nvPr>
            <p:ph type="pic" idx="1"/>
          </p:nvPr>
        </p:nvSpPr>
        <p:spPr>
          <a:xfrm>
            <a:off x="2389717" y="612776"/>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3 Marcador de texto"/>
          <p:cNvSpPr>
            <a:spLocks noGrp="1"/>
          </p:cNvSpPr>
          <p:nvPr>
            <p:ph type="body" sz="half" idx="2"/>
          </p:nvPr>
        </p:nvSpPr>
        <p:spPr>
          <a:xfrm>
            <a:off x="2389717" y="5367345"/>
            <a:ext cx="73152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3 Marcador de fecha">
            <a:extLst>
              <a:ext uri="{FF2B5EF4-FFF2-40B4-BE49-F238E27FC236}">
                <a16:creationId xmlns:a16="http://schemas.microsoft.com/office/drawing/2014/main" id="{CD88D3B3-C6AA-4467-9793-110D7FA99F9F}"/>
              </a:ext>
            </a:extLst>
          </p:cNvPr>
          <p:cNvSpPr>
            <a:spLocks noGrp="1"/>
          </p:cNvSpPr>
          <p:nvPr>
            <p:ph type="dt" sz="half" idx="10"/>
          </p:nvPr>
        </p:nvSpPr>
        <p:spPr/>
        <p:txBody>
          <a:bodyPr/>
          <a:lstStyle>
            <a:lvl1pPr>
              <a:defRPr/>
            </a:lvl1pPr>
          </a:lstStyle>
          <a:p>
            <a:pPr>
              <a:defRPr/>
            </a:pPr>
            <a:fld id="{D40DA4C0-E34F-4377-98EB-ACE3FA00ABD2}" type="datetime1">
              <a:rPr lang="es-ES_tradnl" altLang="es-ES_tradnl"/>
              <a:pPr>
                <a:defRPr/>
              </a:pPr>
              <a:t>19/03/2019</a:t>
            </a:fld>
            <a:endParaRPr lang="en-US" altLang="es-ES_tradnl"/>
          </a:p>
        </p:txBody>
      </p:sp>
      <p:sp>
        <p:nvSpPr>
          <p:cNvPr id="6" name="4 Marcador de pie de página">
            <a:extLst>
              <a:ext uri="{FF2B5EF4-FFF2-40B4-BE49-F238E27FC236}">
                <a16:creationId xmlns:a16="http://schemas.microsoft.com/office/drawing/2014/main" id="{D1C328C4-7E3B-40CC-8B10-B2F6BBA845DE}"/>
              </a:ext>
            </a:extLst>
          </p:cNvPr>
          <p:cNvSpPr>
            <a:spLocks noGrp="1"/>
          </p:cNvSpPr>
          <p:nvPr>
            <p:ph type="ftr" sz="quarter" idx="11"/>
          </p:nvPr>
        </p:nvSpPr>
        <p:spPr/>
        <p:txBody>
          <a:bodyPr/>
          <a:lstStyle>
            <a:lvl1pPr>
              <a:defRPr/>
            </a:lvl1pPr>
          </a:lstStyle>
          <a:p>
            <a:pPr>
              <a:defRPr/>
            </a:pPr>
            <a:endParaRPr lang="en-US"/>
          </a:p>
        </p:txBody>
      </p:sp>
      <p:sp>
        <p:nvSpPr>
          <p:cNvPr id="7" name="5 Marcador de número de diapositiva">
            <a:extLst>
              <a:ext uri="{FF2B5EF4-FFF2-40B4-BE49-F238E27FC236}">
                <a16:creationId xmlns:a16="http://schemas.microsoft.com/office/drawing/2014/main" id="{16822F17-0CB3-4A0D-AB53-52E5FCCD3B1A}"/>
              </a:ext>
            </a:extLst>
          </p:cNvPr>
          <p:cNvSpPr>
            <a:spLocks noGrp="1"/>
          </p:cNvSpPr>
          <p:nvPr>
            <p:ph type="sldNum" sz="quarter" idx="12"/>
          </p:nvPr>
        </p:nvSpPr>
        <p:spPr/>
        <p:txBody>
          <a:bodyPr/>
          <a:lstStyle>
            <a:lvl1pPr>
              <a:defRPr/>
            </a:lvl1pPr>
          </a:lstStyle>
          <a:p>
            <a:pPr>
              <a:defRPr/>
            </a:pPr>
            <a:fld id="{20C24B10-0324-4380-8978-94B4046D8379}" type="slidenum">
              <a:rPr lang="en-US" altLang="es-ES_tradnl"/>
              <a:pPr>
                <a:defRPr/>
              </a:pPr>
              <a:t>‹Nº›</a:t>
            </a:fld>
            <a:endParaRPr lang="en-US" altLang="es-ES_tradnl"/>
          </a:p>
        </p:txBody>
      </p:sp>
    </p:spTree>
    <p:extLst>
      <p:ext uri="{BB962C8B-B14F-4D97-AF65-F5344CB8AC3E}">
        <p14:creationId xmlns:p14="http://schemas.microsoft.com/office/powerpoint/2010/main" val="4233188356"/>
      </p:ext>
    </p:extLst>
  </p:cSld>
  <p:clrMapOvr>
    <a:masterClrMapping/>
  </p:clrMapOvr>
  <p:transition spd="med">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n-US"/>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3 Marcador de fecha">
            <a:extLst>
              <a:ext uri="{FF2B5EF4-FFF2-40B4-BE49-F238E27FC236}">
                <a16:creationId xmlns:a16="http://schemas.microsoft.com/office/drawing/2014/main" id="{55AFB108-A0EE-4198-8833-9990E71AF90B}"/>
              </a:ext>
            </a:extLst>
          </p:cNvPr>
          <p:cNvSpPr>
            <a:spLocks noGrp="1"/>
          </p:cNvSpPr>
          <p:nvPr>
            <p:ph type="dt" sz="half" idx="10"/>
          </p:nvPr>
        </p:nvSpPr>
        <p:spPr/>
        <p:txBody>
          <a:bodyPr/>
          <a:lstStyle>
            <a:lvl1pPr>
              <a:defRPr/>
            </a:lvl1pPr>
          </a:lstStyle>
          <a:p>
            <a:pPr>
              <a:defRPr/>
            </a:pPr>
            <a:fld id="{B845D97D-FA3D-4A41-A557-21F83758641D}" type="datetime1">
              <a:rPr lang="es-ES_tradnl" altLang="es-ES_tradnl"/>
              <a:pPr>
                <a:defRPr/>
              </a:pPr>
              <a:t>19/03/2019</a:t>
            </a:fld>
            <a:endParaRPr lang="en-US" altLang="es-ES_tradnl"/>
          </a:p>
        </p:txBody>
      </p:sp>
      <p:sp>
        <p:nvSpPr>
          <p:cNvPr id="5" name="4 Marcador de pie de página">
            <a:extLst>
              <a:ext uri="{FF2B5EF4-FFF2-40B4-BE49-F238E27FC236}">
                <a16:creationId xmlns:a16="http://schemas.microsoft.com/office/drawing/2014/main" id="{FA6FACA3-AA22-4A1D-A7FA-A8C72EED49EA}"/>
              </a:ext>
            </a:extLst>
          </p:cNvPr>
          <p:cNvSpPr>
            <a:spLocks noGrp="1"/>
          </p:cNvSpPr>
          <p:nvPr>
            <p:ph type="ftr" sz="quarter" idx="11"/>
          </p:nvPr>
        </p:nvSpPr>
        <p:spPr/>
        <p:txBody>
          <a:bodyPr/>
          <a:lstStyle>
            <a:lvl1pPr>
              <a:defRPr/>
            </a:lvl1pPr>
          </a:lstStyle>
          <a:p>
            <a:pPr>
              <a:defRPr/>
            </a:pPr>
            <a:endParaRPr lang="en-US"/>
          </a:p>
        </p:txBody>
      </p:sp>
      <p:sp>
        <p:nvSpPr>
          <p:cNvPr id="6" name="5 Marcador de número de diapositiva">
            <a:extLst>
              <a:ext uri="{FF2B5EF4-FFF2-40B4-BE49-F238E27FC236}">
                <a16:creationId xmlns:a16="http://schemas.microsoft.com/office/drawing/2014/main" id="{61D527F8-B57B-4DF4-BD57-C570D155CC4A}"/>
              </a:ext>
            </a:extLst>
          </p:cNvPr>
          <p:cNvSpPr>
            <a:spLocks noGrp="1"/>
          </p:cNvSpPr>
          <p:nvPr>
            <p:ph type="sldNum" sz="quarter" idx="12"/>
          </p:nvPr>
        </p:nvSpPr>
        <p:spPr/>
        <p:txBody>
          <a:bodyPr/>
          <a:lstStyle>
            <a:lvl1pPr>
              <a:defRPr/>
            </a:lvl1pPr>
          </a:lstStyle>
          <a:p>
            <a:pPr>
              <a:defRPr/>
            </a:pPr>
            <a:fld id="{A4FDEFAD-872F-48CD-B95D-951BB483B5C5}" type="slidenum">
              <a:rPr lang="en-US" altLang="es-ES_tradnl"/>
              <a:pPr>
                <a:defRPr/>
              </a:pPr>
              <a:t>‹Nº›</a:t>
            </a:fld>
            <a:endParaRPr lang="en-US" altLang="es-ES_tradnl"/>
          </a:p>
        </p:txBody>
      </p:sp>
    </p:spTree>
    <p:extLst>
      <p:ext uri="{BB962C8B-B14F-4D97-AF65-F5344CB8AC3E}">
        <p14:creationId xmlns:p14="http://schemas.microsoft.com/office/powerpoint/2010/main" val="546422316"/>
      </p:ext>
    </p:extLst>
  </p:cSld>
  <p:clrMapOvr>
    <a:masterClrMapping/>
  </p:clrMapOvr>
  <p:transition spd="med">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8839201" y="274643"/>
            <a:ext cx="2743200" cy="5851525"/>
          </a:xfrm>
        </p:spPr>
        <p:txBody>
          <a:bodyPr vert="eaVert"/>
          <a:lstStyle/>
          <a:p>
            <a:r>
              <a:rPr lang="es-ES"/>
              <a:t>Haga clic para modificar el estilo de título del patrón</a:t>
            </a:r>
            <a:endParaRPr lang="en-US"/>
          </a:p>
        </p:txBody>
      </p:sp>
      <p:sp>
        <p:nvSpPr>
          <p:cNvPr id="3" name="2 Marcador de texto vertical"/>
          <p:cNvSpPr>
            <a:spLocks noGrp="1"/>
          </p:cNvSpPr>
          <p:nvPr>
            <p:ph type="body" orient="vert" idx="1"/>
          </p:nvPr>
        </p:nvSpPr>
        <p:spPr>
          <a:xfrm>
            <a:off x="609600" y="274643"/>
            <a:ext cx="80264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3 Marcador de fecha">
            <a:extLst>
              <a:ext uri="{FF2B5EF4-FFF2-40B4-BE49-F238E27FC236}">
                <a16:creationId xmlns:a16="http://schemas.microsoft.com/office/drawing/2014/main" id="{143FE80C-7880-4DF3-B8D6-7F0574DDCD76}"/>
              </a:ext>
            </a:extLst>
          </p:cNvPr>
          <p:cNvSpPr>
            <a:spLocks noGrp="1"/>
          </p:cNvSpPr>
          <p:nvPr>
            <p:ph type="dt" sz="half" idx="10"/>
          </p:nvPr>
        </p:nvSpPr>
        <p:spPr/>
        <p:txBody>
          <a:bodyPr/>
          <a:lstStyle>
            <a:lvl1pPr>
              <a:defRPr/>
            </a:lvl1pPr>
          </a:lstStyle>
          <a:p>
            <a:pPr>
              <a:defRPr/>
            </a:pPr>
            <a:fld id="{DB53BBC1-B1F5-47E3-80AD-5F98BC57744A}" type="datetime1">
              <a:rPr lang="es-ES_tradnl" altLang="es-ES_tradnl"/>
              <a:pPr>
                <a:defRPr/>
              </a:pPr>
              <a:t>19/03/2019</a:t>
            </a:fld>
            <a:endParaRPr lang="en-US" altLang="es-ES_tradnl"/>
          </a:p>
        </p:txBody>
      </p:sp>
      <p:sp>
        <p:nvSpPr>
          <p:cNvPr id="5" name="4 Marcador de pie de página">
            <a:extLst>
              <a:ext uri="{FF2B5EF4-FFF2-40B4-BE49-F238E27FC236}">
                <a16:creationId xmlns:a16="http://schemas.microsoft.com/office/drawing/2014/main" id="{4C86B5EF-53E9-47D0-8FAF-11624AFFAB81}"/>
              </a:ext>
            </a:extLst>
          </p:cNvPr>
          <p:cNvSpPr>
            <a:spLocks noGrp="1"/>
          </p:cNvSpPr>
          <p:nvPr>
            <p:ph type="ftr" sz="quarter" idx="11"/>
          </p:nvPr>
        </p:nvSpPr>
        <p:spPr/>
        <p:txBody>
          <a:bodyPr/>
          <a:lstStyle>
            <a:lvl1pPr>
              <a:defRPr/>
            </a:lvl1pPr>
          </a:lstStyle>
          <a:p>
            <a:pPr>
              <a:defRPr/>
            </a:pPr>
            <a:endParaRPr lang="en-US"/>
          </a:p>
        </p:txBody>
      </p:sp>
      <p:sp>
        <p:nvSpPr>
          <p:cNvPr id="6" name="5 Marcador de número de diapositiva">
            <a:extLst>
              <a:ext uri="{FF2B5EF4-FFF2-40B4-BE49-F238E27FC236}">
                <a16:creationId xmlns:a16="http://schemas.microsoft.com/office/drawing/2014/main" id="{D343CDF4-10DC-482B-9A28-6504A3A81BC5}"/>
              </a:ext>
            </a:extLst>
          </p:cNvPr>
          <p:cNvSpPr>
            <a:spLocks noGrp="1"/>
          </p:cNvSpPr>
          <p:nvPr>
            <p:ph type="sldNum" sz="quarter" idx="12"/>
          </p:nvPr>
        </p:nvSpPr>
        <p:spPr/>
        <p:txBody>
          <a:bodyPr/>
          <a:lstStyle>
            <a:lvl1pPr>
              <a:defRPr/>
            </a:lvl1pPr>
          </a:lstStyle>
          <a:p>
            <a:pPr>
              <a:defRPr/>
            </a:pPr>
            <a:fld id="{C5C4DE57-607D-4F5C-B505-D5BBD267DCD7}" type="slidenum">
              <a:rPr lang="en-US" altLang="es-ES_tradnl"/>
              <a:pPr>
                <a:defRPr/>
              </a:pPr>
              <a:t>‹Nº›</a:t>
            </a:fld>
            <a:endParaRPr lang="en-US" altLang="es-ES_tradnl"/>
          </a:p>
        </p:txBody>
      </p:sp>
    </p:spTree>
    <p:extLst>
      <p:ext uri="{BB962C8B-B14F-4D97-AF65-F5344CB8AC3E}">
        <p14:creationId xmlns:p14="http://schemas.microsoft.com/office/powerpoint/2010/main" val="1049244821"/>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273103-B6F8-4EBD-AF84-0E07B2C75A82}"/>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5D09564C-8E8E-4104-8F21-DDCA3641881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los estilos de texto del patrón</a:t>
            </a:r>
          </a:p>
        </p:txBody>
      </p:sp>
      <p:sp>
        <p:nvSpPr>
          <p:cNvPr id="4" name="Marcador de fecha 3">
            <a:extLst>
              <a:ext uri="{FF2B5EF4-FFF2-40B4-BE49-F238E27FC236}">
                <a16:creationId xmlns:a16="http://schemas.microsoft.com/office/drawing/2014/main" id="{7CBE76D0-AF03-43C9-B43D-4BD040405C55}"/>
              </a:ext>
            </a:extLst>
          </p:cNvPr>
          <p:cNvSpPr>
            <a:spLocks noGrp="1"/>
          </p:cNvSpPr>
          <p:nvPr>
            <p:ph type="dt" sz="half" idx="10"/>
          </p:nvPr>
        </p:nvSpPr>
        <p:spPr/>
        <p:txBody>
          <a:bodyPr/>
          <a:lstStyle/>
          <a:p>
            <a:fld id="{B93F2C71-DC52-40F3-A9DA-6806DD7A5961}" type="datetimeFigureOut">
              <a:rPr lang="es-ES" smtClean="0"/>
              <a:t>19/03/2019</a:t>
            </a:fld>
            <a:endParaRPr lang="es-ES"/>
          </a:p>
        </p:txBody>
      </p:sp>
      <p:sp>
        <p:nvSpPr>
          <p:cNvPr id="5" name="Marcador de pie de página 4">
            <a:extLst>
              <a:ext uri="{FF2B5EF4-FFF2-40B4-BE49-F238E27FC236}">
                <a16:creationId xmlns:a16="http://schemas.microsoft.com/office/drawing/2014/main" id="{74ED9177-AD17-4671-BD34-C5A1E9039E4B}"/>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2E7A712-DE78-4ECC-871A-F32C05822BF4}"/>
              </a:ext>
            </a:extLst>
          </p:cNvPr>
          <p:cNvSpPr>
            <a:spLocks noGrp="1"/>
          </p:cNvSpPr>
          <p:nvPr>
            <p:ph type="sldNum" sz="quarter" idx="12"/>
          </p:nvPr>
        </p:nvSpPr>
        <p:spPr/>
        <p:txBody>
          <a:bodyPr/>
          <a:lstStyle/>
          <a:p>
            <a:fld id="{E113B859-B3DB-47EB-8E60-64D79CB10A7A}" type="slidenum">
              <a:rPr lang="es-ES" smtClean="0"/>
              <a:t>‹Nº›</a:t>
            </a:fld>
            <a:endParaRPr lang="es-ES"/>
          </a:p>
        </p:txBody>
      </p:sp>
    </p:spTree>
    <p:extLst>
      <p:ext uri="{BB962C8B-B14F-4D97-AF65-F5344CB8AC3E}">
        <p14:creationId xmlns:p14="http://schemas.microsoft.com/office/powerpoint/2010/main" val="28383895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46C5909-D2BC-461E-BA93-FD1F540DB4C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AE8206B4-7EC5-4DE9-B43E-A3CF7BF9C813}"/>
              </a:ext>
            </a:extLst>
          </p:cNvPr>
          <p:cNvSpPr>
            <a:spLocks noGrp="1"/>
          </p:cNvSpPr>
          <p:nvPr>
            <p:ph sz="half" idx="1"/>
          </p:nvPr>
        </p:nvSpPr>
        <p:spPr>
          <a:xfrm>
            <a:off x="838200"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0D5A353A-47BB-4529-8C5A-D3F43D14E16E}"/>
              </a:ext>
            </a:extLst>
          </p:cNvPr>
          <p:cNvSpPr>
            <a:spLocks noGrp="1"/>
          </p:cNvSpPr>
          <p:nvPr>
            <p:ph sz="half" idx="2"/>
          </p:nvPr>
        </p:nvSpPr>
        <p:spPr>
          <a:xfrm>
            <a:off x="6172200"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640AACFA-96E7-45EE-887A-9D7F8B8C8D31}"/>
              </a:ext>
            </a:extLst>
          </p:cNvPr>
          <p:cNvSpPr>
            <a:spLocks noGrp="1"/>
          </p:cNvSpPr>
          <p:nvPr>
            <p:ph type="dt" sz="half" idx="10"/>
          </p:nvPr>
        </p:nvSpPr>
        <p:spPr/>
        <p:txBody>
          <a:bodyPr/>
          <a:lstStyle/>
          <a:p>
            <a:fld id="{B93F2C71-DC52-40F3-A9DA-6806DD7A5961}" type="datetimeFigureOut">
              <a:rPr lang="es-ES" smtClean="0"/>
              <a:t>19/03/2019</a:t>
            </a:fld>
            <a:endParaRPr lang="es-ES"/>
          </a:p>
        </p:txBody>
      </p:sp>
      <p:sp>
        <p:nvSpPr>
          <p:cNvPr id="6" name="Marcador de pie de página 5">
            <a:extLst>
              <a:ext uri="{FF2B5EF4-FFF2-40B4-BE49-F238E27FC236}">
                <a16:creationId xmlns:a16="http://schemas.microsoft.com/office/drawing/2014/main" id="{35BE3EFD-44D3-4398-AD9B-9BD7736C13D1}"/>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976AC2C7-E5A1-45FC-965C-33523CA43216}"/>
              </a:ext>
            </a:extLst>
          </p:cNvPr>
          <p:cNvSpPr>
            <a:spLocks noGrp="1"/>
          </p:cNvSpPr>
          <p:nvPr>
            <p:ph type="sldNum" sz="quarter" idx="12"/>
          </p:nvPr>
        </p:nvSpPr>
        <p:spPr/>
        <p:txBody>
          <a:bodyPr/>
          <a:lstStyle/>
          <a:p>
            <a:fld id="{E113B859-B3DB-47EB-8E60-64D79CB10A7A}" type="slidenum">
              <a:rPr lang="es-ES" smtClean="0"/>
              <a:t>‹Nº›</a:t>
            </a:fld>
            <a:endParaRPr lang="es-ES"/>
          </a:p>
        </p:txBody>
      </p:sp>
    </p:spTree>
    <p:extLst>
      <p:ext uri="{BB962C8B-B14F-4D97-AF65-F5344CB8AC3E}">
        <p14:creationId xmlns:p14="http://schemas.microsoft.com/office/powerpoint/2010/main" val="28746652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64766CA-8596-49BA-A15F-C8550E9F236C}"/>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171EDA74-682F-4256-A387-214CC5E4F0A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4" name="Marcador de contenido 3">
            <a:extLst>
              <a:ext uri="{FF2B5EF4-FFF2-40B4-BE49-F238E27FC236}">
                <a16:creationId xmlns:a16="http://schemas.microsoft.com/office/drawing/2014/main" id="{B37678C2-4F03-41D8-8C28-E7543413423E}"/>
              </a:ext>
            </a:extLst>
          </p:cNvPr>
          <p:cNvSpPr>
            <a:spLocks noGrp="1"/>
          </p:cNvSpPr>
          <p:nvPr>
            <p:ph sz="half" idx="2"/>
          </p:nvPr>
        </p:nvSpPr>
        <p:spPr>
          <a:xfrm>
            <a:off x="839788" y="2505075"/>
            <a:ext cx="5157787"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600D7F84-3FC5-4B54-BDEE-77331299B1F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6" name="Marcador de contenido 5">
            <a:extLst>
              <a:ext uri="{FF2B5EF4-FFF2-40B4-BE49-F238E27FC236}">
                <a16:creationId xmlns:a16="http://schemas.microsoft.com/office/drawing/2014/main" id="{94F88B13-7E4B-4DEB-A667-1834CA2952A9}"/>
              </a:ext>
            </a:extLst>
          </p:cNvPr>
          <p:cNvSpPr>
            <a:spLocks noGrp="1"/>
          </p:cNvSpPr>
          <p:nvPr>
            <p:ph sz="quarter" idx="4"/>
          </p:nvPr>
        </p:nvSpPr>
        <p:spPr>
          <a:xfrm>
            <a:off x="6172200" y="2505075"/>
            <a:ext cx="5183188"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E7EEF2B4-1B8D-4A9B-A4BE-9142D2B8EBF4}"/>
              </a:ext>
            </a:extLst>
          </p:cNvPr>
          <p:cNvSpPr>
            <a:spLocks noGrp="1"/>
          </p:cNvSpPr>
          <p:nvPr>
            <p:ph type="dt" sz="half" idx="10"/>
          </p:nvPr>
        </p:nvSpPr>
        <p:spPr/>
        <p:txBody>
          <a:bodyPr/>
          <a:lstStyle/>
          <a:p>
            <a:fld id="{B93F2C71-DC52-40F3-A9DA-6806DD7A5961}" type="datetimeFigureOut">
              <a:rPr lang="es-ES" smtClean="0"/>
              <a:t>19/03/2019</a:t>
            </a:fld>
            <a:endParaRPr lang="es-ES"/>
          </a:p>
        </p:txBody>
      </p:sp>
      <p:sp>
        <p:nvSpPr>
          <p:cNvPr id="8" name="Marcador de pie de página 7">
            <a:extLst>
              <a:ext uri="{FF2B5EF4-FFF2-40B4-BE49-F238E27FC236}">
                <a16:creationId xmlns:a16="http://schemas.microsoft.com/office/drawing/2014/main" id="{2B9EDE5D-F6AA-4029-AC27-888CDFDDFD7F}"/>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51954CA9-2C01-460E-ABE1-3AF342CB2448}"/>
              </a:ext>
            </a:extLst>
          </p:cNvPr>
          <p:cNvSpPr>
            <a:spLocks noGrp="1"/>
          </p:cNvSpPr>
          <p:nvPr>
            <p:ph type="sldNum" sz="quarter" idx="12"/>
          </p:nvPr>
        </p:nvSpPr>
        <p:spPr/>
        <p:txBody>
          <a:bodyPr/>
          <a:lstStyle/>
          <a:p>
            <a:fld id="{E113B859-B3DB-47EB-8E60-64D79CB10A7A}" type="slidenum">
              <a:rPr lang="es-ES" smtClean="0"/>
              <a:t>‹Nº›</a:t>
            </a:fld>
            <a:endParaRPr lang="es-ES"/>
          </a:p>
        </p:txBody>
      </p:sp>
    </p:spTree>
    <p:extLst>
      <p:ext uri="{BB962C8B-B14F-4D97-AF65-F5344CB8AC3E}">
        <p14:creationId xmlns:p14="http://schemas.microsoft.com/office/powerpoint/2010/main" val="12508288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5FBF08E-6574-4555-85FD-E1091E746DE5}"/>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B9AEC1BC-7332-42AC-A770-EE81343A6705}"/>
              </a:ext>
            </a:extLst>
          </p:cNvPr>
          <p:cNvSpPr>
            <a:spLocks noGrp="1"/>
          </p:cNvSpPr>
          <p:nvPr>
            <p:ph type="dt" sz="half" idx="10"/>
          </p:nvPr>
        </p:nvSpPr>
        <p:spPr/>
        <p:txBody>
          <a:bodyPr/>
          <a:lstStyle/>
          <a:p>
            <a:fld id="{B93F2C71-DC52-40F3-A9DA-6806DD7A5961}" type="datetimeFigureOut">
              <a:rPr lang="es-ES" smtClean="0"/>
              <a:t>19/03/2019</a:t>
            </a:fld>
            <a:endParaRPr lang="es-ES"/>
          </a:p>
        </p:txBody>
      </p:sp>
      <p:sp>
        <p:nvSpPr>
          <p:cNvPr id="4" name="Marcador de pie de página 3">
            <a:extLst>
              <a:ext uri="{FF2B5EF4-FFF2-40B4-BE49-F238E27FC236}">
                <a16:creationId xmlns:a16="http://schemas.microsoft.com/office/drawing/2014/main" id="{C2CF3372-988F-402B-B7CA-B44B9D5140D8}"/>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32A6C3B9-6BBE-49CB-BAA7-5C32744DFE71}"/>
              </a:ext>
            </a:extLst>
          </p:cNvPr>
          <p:cNvSpPr>
            <a:spLocks noGrp="1"/>
          </p:cNvSpPr>
          <p:nvPr>
            <p:ph type="sldNum" sz="quarter" idx="12"/>
          </p:nvPr>
        </p:nvSpPr>
        <p:spPr/>
        <p:txBody>
          <a:bodyPr/>
          <a:lstStyle/>
          <a:p>
            <a:fld id="{E113B859-B3DB-47EB-8E60-64D79CB10A7A}" type="slidenum">
              <a:rPr lang="es-ES" smtClean="0"/>
              <a:t>‹Nº›</a:t>
            </a:fld>
            <a:endParaRPr lang="es-ES"/>
          </a:p>
        </p:txBody>
      </p:sp>
    </p:spTree>
    <p:extLst>
      <p:ext uri="{BB962C8B-B14F-4D97-AF65-F5344CB8AC3E}">
        <p14:creationId xmlns:p14="http://schemas.microsoft.com/office/powerpoint/2010/main" val="26930158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8E34E003-F18E-43DC-9CAC-5328B33C05B3}"/>
              </a:ext>
            </a:extLst>
          </p:cNvPr>
          <p:cNvSpPr>
            <a:spLocks noGrp="1"/>
          </p:cNvSpPr>
          <p:nvPr>
            <p:ph type="dt" sz="half" idx="10"/>
          </p:nvPr>
        </p:nvSpPr>
        <p:spPr/>
        <p:txBody>
          <a:bodyPr/>
          <a:lstStyle/>
          <a:p>
            <a:fld id="{B93F2C71-DC52-40F3-A9DA-6806DD7A5961}" type="datetimeFigureOut">
              <a:rPr lang="es-ES" smtClean="0"/>
              <a:t>19/03/2019</a:t>
            </a:fld>
            <a:endParaRPr lang="es-ES"/>
          </a:p>
        </p:txBody>
      </p:sp>
      <p:sp>
        <p:nvSpPr>
          <p:cNvPr id="3" name="Marcador de pie de página 2">
            <a:extLst>
              <a:ext uri="{FF2B5EF4-FFF2-40B4-BE49-F238E27FC236}">
                <a16:creationId xmlns:a16="http://schemas.microsoft.com/office/drawing/2014/main" id="{6271AD6B-589B-4192-9BE7-9888459CAF48}"/>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758E1C9F-2394-4DA6-80A6-A0B6702F438D}"/>
              </a:ext>
            </a:extLst>
          </p:cNvPr>
          <p:cNvSpPr>
            <a:spLocks noGrp="1"/>
          </p:cNvSpPr>
          <p:nvPr>
            <p:ph type="sldNum" sz="quarter" idx="12"/>
          </p:nvPr>
        </p:nvSpPr>
        <p:spPr/>
        <p:txBody>
          <a:bodyPr/>
          <a:lstStyle/>
          <a:p>
            <a:fld id="{E113B859-B3DB-47EB-8E60-64D79CB10A7A}" type="slidenum">
              <a:rPr lang="es-ES" smtClean="0"/>
              <a:t>‹Nº›</a:t>
            </a:fld>
            <a:endParaRPr lang="es-ES"/>
          </a:p>
        </p:txBody>
      </p:sp>
    </p:spTree>
    <p:extLst>
      <p:ext uri="{BB962C8B-B14F-4D97-AF65-F5344CB8AC3E}">
        <p14:creationId xmlns:p14="http://schemas.microsoft.com/office/powerpoint/2010/main" val="7742926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7B1F75A-6CDE-490D-8EA6-E55925E16097}"/>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C82CA2FB-59AF-46C5-8A32-71CBA8E8D4A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78843F21-EF66-4C65-B206-9B338A11CA4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Marcador de fecha 4">
            <a:extLst>
              <a:ext uri="{FF2B5EF4-FFF2-40B4-BE49-F238E27FC236}">
                <a16:creationId xmlns:a16="http://schemas.microsoft.com/office/drawing/2014/main" id="{71BD7E26-0408-41DB-AA28-49D37AFF0E58}"/>
              </a:ext>
            </a:extLst>
          </p:cNvPr>
          <p:cNvSpPr>
            <a:spLocks noGrp="1"/>
          </p:cNvSpPr>
          <p:nvPr>
            <p:ph type="dt" sz="half" idx="10"/>
          </p:nvPr>
        </p:nvSpPr>
        <p:spPr/>
        <p:txBody>
          <a:bodyPr/>
          <a:lstStyle/>
          <a:p>
            <a:fld id="{B93F2C71-DC52-40F3-A9DA-6806DD7A5961}" type="datetimeFigureOut">
              <a:rPr lang="es-ES" smtClean="0"/>
              <a:t>19/03/2019</a:t>
            </a:fld>
            <a:endParaRPr lang="es-ES"/>
          </a:p>
        </p:txBody>
      </p:sp>
      <p:sp>
        <p:nvSpPr>
          <p:cNvPr id="6" name="Marcador de pie de página 5">
            <a:extLst>
              <a:ext uri="{FF2B5EF4-FFF2-40B4-BE49-F238E27FC236}">
                <a16:creationId xmlns:a16="http://schemas.microsoft.com/office/drawing/2014/main" id="{A55F38E3-2A18-43FD-8FA4-A41623D06327}"/>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184F7FEE-6C6C-4988-8694-5030196000F0}"/>
              </a:ext>
            </a:extLst>
          </p:cNvPr>
          <p:cNvSpPr>
            <a:spLocks noGrp="1"/>
          </p:cNvSpPr>
          <p:nvPr>
            <p:ph type="sldNum" sz="quarter" idx="12"/>
          </p:nvPr>
        </p:nvSpPr>
        <p:spPr/>
        <p:txBody>
          <a:bodyPr/>
          <a:lstStyle/>
          <a:p>
            <a:fld id="{E113B859-B3DB-47EB-8E60-64D79CB10A7A}" type="slidenum">
              <a:rPr lang="es-ES" smtClean="0"/>
              <a:t>‹Nº›</a:t>
            </a:fld>
            <a:endParaRPr lang="es-ES"/>
          </a:p>
        </p:txBody>
      </p:sp>
    </p:spTree>
    <p:extLst>
      <p:ext uri="{BB962C8B-B14F-4D97-AF65-F5344CB8AC3E}">
        <p14:creationId xmlns:p14="http://schemas.microsoft.com/office/powerpoint/2010/main" val="13598707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0B5AC0A-B931-417A-9005-9876B1A6AA2B}"/>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F2350BA7-E73B-49A3-8303-0CD79FB8CEB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4C3312FC-CCB3-4235-B905-C7364D2D0BA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Marcador de fecha 4">
            <a:extLst>
              <a:ext uri="{FF2B5EF4-FFF2-40B4-BE49-F238E27FC236}">
                <a16:creationId xmlns:a16="http://schemas.microsoft.com/office/drawing/2014/main" id="{46D6D2EC-D476-434C-82D3-615F0EB03098}"/>
              </a:ext>
            </a:extLst>
          </p:cNvPr>
          <p:cNvSpPr>
            <a:spLocks noGrp="1"/>
          </p:cNvSpPr>
          <p:nvPr>
            <p:ph type="dt" sz="half" idx="10"/>
          </p:nvPr>
        </p:nvSpPr>
        <p:spPr/>
        <p:txBody>
          <a:bodyPr/>
          <a:lstStyle/>
          <a:p>
            <a:fld id="{B93F2C71-DC52-40F3-A9DA-6806DD7A5961}" type="datetimeFigureOut">
              <a:rPr lang="es-ES" smtClean="0"/>
              <a:t>19/03/2019</a:t>
            </a:fld>
            <a:endParaRPr lang="es-ES"/>
          </a:p>
        </p:txBody>
      </p:sp>
      <p:sp>
        <p:nvSpPr>
          <p:cNvPr id="6" name="Marcador de pie de página 5">
            <a:extLst>
              <a:ext uri="{FF2B5EF4-FFF2-40B4-BE49-F238E27FC236}">
                <a16:creationId xmlns:a16="http://schemas.microsoft.com/office/drawing/2014/main" id="{F9B69F1A-BF5C-41A2-86A1-D7E36D5C9EB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8B4B06CF-EEE9-48C0-AA11-9206915B85C0}"/>
              </a:ext>
            </a:extLst>
          </p:cNvPr>
          <p:cNvSpPr>
            <a:spLocks noGrp="1"/>
          </p:cNvSpPr>
          <p:nvPr>
            <p:ph type="sldNum" sz="quarter" idx="12"/>
          </p:nvPr>
        </p:nvSpPr>
        <p:spPr/>
        <p:txBody>
          <a:bodyPr/>
          <a:lstStyle/>
          <a:p>
            <a:fld id="{E113B859-B3DB-47EB-8E60-64D79CB10A7A}" type="slidenum">
              <a:rPr lang="es-ES" smtClean="0"/>
              <a:t>‹Nº›</a:t>
            </a:fld>
            <a:endParaRPr lang="es-ES"/>
          </a:p>
        </p:txBody>
      </p:sp>
    </p:spTree>
    <p:extLst>
      <p:ext uri="{BB962C8B-B14F-4D97-AF65-F5344CB8AC3E}">
        <p14:creationId xmlns:p14="http://schemas.microsoft.com/office/powerpoint/2010/main" val="26283516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97DC1F33-8D14-4557-A749-2975357F426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6113A5D5-FF48-467E-95DA-CC0F5807AED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3BE1F7A-FA5D-4A9F-9193-F21E8911EF0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3F2C71-DC52-40F3-A9DA-6806DD7A5961}" type="datetimeFigureOut">
              <a:rPr lang="es-ES" smtClean="0"/>
              <a:t>19/03/2019</a:t>
            </a:fld>
            <a:endParaRPr lang="es-ES"/>
          </a:p>
        </p:txBody>
      </p:sp>
      <p:sp>
        <p:nvSpPr>
          <p:cNvPr id="5" name="Marcador de pie de página 4">
            <a:extLst>
              <a:ext uri="{FF2B5EF4-FFF2-40B4-BE49-F238E27FC236}">
                <a16:creationId xmlns:a16="http://schemas.microsoft.com/office/drawing/2014/main" id="{2B1E4DCB-D11B-4628-878A-ABA2A89EB00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a:extLst>
              <a:ext uri="{FF2B5EF4-FFF2-40B4-BE49-F238E27FC236}">
                <a16:creationId xmlns:a16="http://schemas.microsoft.com/office/drawing/2014/main" id="{82D961A8-6BCD-454C-9AFB-6EF1B0C4AAB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13B859-B3DB-47EB-8E60-64D79CB10A7A}" type="slidenum">
              <a:rPr lang="es-ES" smtClean="0"/>
              <a:t>‹Nº›</a:t>
            </a:fld>
            <a:endParaRPr lang="es-ES"/>
          </a:p>
        </p:txBody>
      </p:sp>
    </p:spTree>
    <p:extLst>
      <p:ext uri="{BB962C8B-B14F-4D97-AF65-F5344CB8AC3E}">
        <p14:creationId xmlns:p14="http://schemas.microsoft.com/office/powerpoint/2010/main" val="35378614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1 Marcador de título">
            <a:extLst>
              <a:ext uri="{FF2B5EF4-FFF2-40B4-BE49-F238E27FC236}">
                <a16:creationId xmlns:a16="http://schemas.microsoft.com/office/drawing/2014/main" id="{BB4DB3FC-D9DE-4558-BF4A-82404A8A5258}"/>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altLang="es-ES_tradnl"/>
              <a:t>Haga clic para modificar el estilo de título del patrón</a:t>
            </a:r>
            <a:endParaRPr lang="en-US" altLang="es-ES_tradnl"/>
          </a:p>
        </p:txBody>
      </p:sp>
      <p:sp>
        <p:nvSpPr>
          <p:cNvPr id="1027" name="2 Marcador de texto">
            <a:extLst>
              <a:ext uri="{FF2B5EF4-FFF2-40B4-BE49-F238E27FC236}">
                <a16:creationId xmlns:a16="http://schemas.microsoft.com/office/drawing/2014/main" id="{5BA550EA-F57D-4886-B265-0E9159902918}"/>
              </a:ext>
            </a:extLst>
          </p:cNvPr>
          <p:cNvSpPr>
            <a:spLocks noGrp="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es-ES_tradnl"/>
              <a:t>Haga clic para modificar el estilo de texto del patrón</a:t>
            </a:r>
          </a:p>
          <a:p>
            <a:pPr lvl="1"/>
            <a:r>
              <a:rPr lang="es-ES" altLang="es-ES_tradnl"/>
              <a:t>Segundo nivel</a:t>
            </a:r>
          </a:p>
          <a:p>
            <a:pPr lvl="2"/>
            <a:r>
              <a:rPr lang="es-ES" altLang="es-ES_tradnl"/>
              <a:t>Tercer nivel</a:t>
            </a:r>
          </a:p>
          <a:p>
            <a:pPr lvl="3"/>
            <a:r>
              <a:rPr lang="es-ES" altLang="es-ES_tradnl"/>
              <a:t>Cuarto nivel</a:t>
            </a:r>
          </a:p>
          <a:p>
            <a:pPr lvl="4"/>
            <a:r>
              <a:rPr lang="es-ES" altLang="es-ES_tradnl"/>
              <a:t>Quinto nivel</a:t>
            </a:r>
            <a:endParaRPr lang="en-US" altLang="es-ES_tradnl"/>
          </a:p>
        </p:txBody>
      </p:sp>
      <p:sp>
        <p:nvSpPr>
          <p:cNvPr id="4" name="3 Marcador de fecha">
            <a:extLst>
              <a:ext uri="{FF2B5EF4-FFF2-40B4-BE49-F238E27FC236}">
                <a16:creationId xmlns:a16="http://schemas.microsoft.com/office/drawing/2014/main" id="{F748D0B4-3121-4321-8681-CADE9A65519D}"/>
              </a:ext>
            </a:extLst>
          </p:cNvPr>
          <p:cNvSpPr>
            <a:spLocks noGrp="1"/>
          </p:cNvSpPr>
          <p:nvPr>
            <p:ph type="dt" sz="half" idx="2"/>
          </p:nvPr>
        </p:nvSpPr>
        <p:spPr>
          <a:xfrm>
            <a:off x="609600" y="6356350"/>
            <a:ext cx="28448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charset="0"/>
                <a:ea typeface="ＭＳ Ｐゴシック" charset="-128"/>
              </a:defRPr>
            </a:lvl1pPr>
          </a:lstStyle>
          <a:p>
            <a:pPr>
              <a:defRPr/>
            </a:pPr>
            <a:fld id="{257D6EC7-6723-4D0F-8C28-344F88112013}" type="datetime1">
              <a:rPr lang="es-ES_tradnl" altLang="es-ES_tradnl"/>
              <a:pPr>
                <a:defRPr/>
              </a:pPr>
              <a:t>19/03/2019</a:t>
            </a:fld>
            <a:endParaRPr lang="en-US" altLang="es-ES_tradnl"/>
          </a:p>
        </p:txBody>
      </p:sp>
      <p:sp>
        <p:nvSpPr>
          <p:cNvPr id="5" name="4 Marcador de pie de página">
            <a:extLst>
              <a:ext uri="{FF2B5EF4-FFF2-40B4-BE49-F238E27FC236}">
                <a16:creationId xmlns:a16="http://schemas.microsoft.com/office/drawing/2014/main" id="{25A3610E-714A-4BF3-B0C8-62F81B245660}"/>
              </a:ext>
            </a:extLst>
          </p:cNvPr>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5 Marcador de número de diapositiva">
            <a:extLst>
              <a:ext uri="{FF2B5EF4-FFF2-40B4-BE49-F238E27FC236}">
                <a16:creationId xmlns:a16="http://schemas.microsoft.com/office/drawing/2014/main" id="{F43006DC-1618-41ED-A140-887731EF1775}"/>
              </a:ext>
            </a:extLst>
          </p:cNvPr>
          <p:cNvSpPr>
            <a:spLocks noGrp="1"/>
          </p:cNvSpPr>
          <p:nvPr>
            <p:ph type="sldNum" sz="quarter" idx="4"/>
          </p:nvPr>
        </p:nvSpPr>
        <p:spPr>
          <a:xfrm>
            <a:off x="8737600" y="6356350"/>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charset="0"/>
                <a:ea typeface="ＭＳ Ｐゴシック" charset="-128"/>
              </a:defRPr>
            </a:lvl1pPr>
          </a:lstStyle>
          <a:p>
            <a:pPr>
              <a:defRPr/>
            </a:pPr>
            <a:fld id="{8C1C753A-08B8-4BB2-BF84-5E064A99197C}" type="slidenum">
              <a:rPr lang="en-US" altLang="es-ES_tradnl"/>
              <a:pPr>
                <a:defRPr/>
              </a:pPr>
              <a:t>‹Nº›</a:t>
            </a:fld>
            <a:endParaRPr lang="en-US" altLang="es-ES_tradnl"/>
          </a:p>
        </p:txBody>
      </p:sp>
    </p:spTree>
    <p:extLst>
      <p:ext uri="{BB962C8B-B14F-4D97-AF65-F5344CB8AC3E}">
        <p14:creationId xmlns:p14="http://schemas.microsoft.com/office/powerpoint/2010/main" val="429420150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med">
    <p:fade/>
  </p:transition>
  <p:hf hdr="0" ftr="0" dt="0"/>
  <p:txStyles>
    <p:titleStyle>
      <a:lvl1pPr algn="ctr"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microsoft.com/office/2007/relationships/hdphoto" Target="../media/hdphoto2.wdp"/></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microsoft.com/office/2007/relationships/hdphoto" Target="../media/hdphoto2.wdp"/></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microsoft.com/office/2007/relationships/hdphoto" Target="../media/hdphoto2.wdp"/></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12.xml"/><Relationship Id="rId5" Type="http://schemas.openxmlformats.org/officeDocument/2006/relationships/image" Target="../media/image4.png"/><Relationship Id="rId4" Type="http://schemas.microsoft.com/office/2007/relationships/hdphoto" Target="../media/hdphoto2.wdp"/></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microsoft.com/office/2007/relationships/hdphoto" Target="../media/hdphoto2.wdp"/></Relationships>
</file>

<file path=ppt/slides/_rels/slide15.xml.rels><?xml version="1.0" encoding="UTF-8" standalone="yes"?>
<Relationships xmlns="http://schemas.openxmlformats.org/package/2006/relationships"><Relationship Id="rId8" Type="http://schemas.openxmlformats.org/officeDocument/2006/relationships/oleObject" Target="../embeddings/oleObject2.bin"/><Relationship Id="rId3" Type="http://schemas.openxmlformats.org/officeDocument/2006/relationships/notesSlide" Target="../notesSlides/notesSlide14.xml"/><Relationship Id="rId7" Type="http://schemas.openxmlformats.org/officeDocument/2006/relationships/image" Target="../media/image5.emf"/><Relationship Id="rId2" Type="http://schemas.openxmlformats.org/officeDocument/2006/relationships/slideLayout" Target="../slideLayouts/slideLayout12.xml"/><Relationship Id="rId1" Type="http://schemas.openxmlformats.org/officeDocument/2006/relationships/vmlDrawing" Target="../drawings/vmlDrawing1.vml"/><Relationship Id="rId6" Type="http://schemas.openxmlformats.org/officeDocument/2006/relationships/oleObject" Target="../embeddings/oleObject1.bin"/><Relationship Id="rId11" Type="http://schemas.openxmlformats.org/officeDocument/2006/relationships/image" Target="../media/image7.emf"/><Relationship Id="rId5" Type="http://schemas.microsoft.com/office/2007/relationships/hdphoto" Target="../media/hdphoto2.wdp"/><Relationship Id="rId10" Type="http://schemas.openxmlformats.org/officeDocument/2006/relationships/oleObject" Target="../embeddings/oleObject3.bin"/><Relationship Id="rId4" Type="http://schemas.openxmlformats.org/officeDocument/2006/relationships/image" Target="../media/image3.png"/><Relationship Id="rId9" Type="http://schemas.openxmlformats.org/officeDocument/2006/relationships/image" Target="../media/image6.emf"/></Relationships>
</file>

<file path=ppt/slides/_rels/slide16.xml.rels><?xml version="1.0" encoding="UTF-8" standalone="yes"?>
<Relationships xmlns="http://schemas.openxmlformats.org/package/2006/relationships"><Relationship Id="rId8" Type="http://schemas.openxmlformats.org/officeDocument/2006/relationships/oleObject" Target="../embeddings/oleObject5.bin"/><Relationship Id="rId3" Type="http://schemas.openxmlformats.org/officeDocument/2006/relationships/notesSlide" Target="../notesSlides/notesSlide15.xml"/><Relationship Id="rId7" Type="http://schemas.openxmlformats.org/officeDocument/2006/relationships/image" Target="../media/image8.emf"/><Relationship Id="rId2" Type="http://schemas.openxmlformats.org/officeDocument/2006/relationships/slideLayout" Target="../slideLayouts/slideLayout12.xml"/><Relationship Id="rId1" Type="http://schemas.openxmlformats.org/officeDocument/2006/relationships/vmlDrawing" Target="../drawings/vmlDrawing2.vml"/><Relationship Id="rId6" Type="http://schemas.openxmlformats.org/officeDocument/2006/relationships/oleObject" Target="../embeddings/oleObject4.bin"/><Relationship Id="rId5" Type="http://schemas.microsoft.com/office/2007/relationships/hdphoto" Target="../media/hdphoto2.wdp"/><Relationship Id="rId4" Type="http://schemas.openxmlformats.org/officeDocument/2006/relationships/image" Target="../media/image3.png"/><Relationship Id="rId9" Type="http://schemas.openxmlformats.org/officeDocument/2006/relationships/image" Target="../media/image9.emf"/></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12.xml"/><Relationship Id="rId5" Type="http://schemas.openxmlformats.org/officeDocument/2006/relationships/image" Target="../media/image10.png"/><Relationship Id="rId4" Type="http://schemas.microsoft.com/office/2007/relationships/hdphoto" Target="../media/hdphoto2.wdp"/></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12.xml"/><Relationship Id="rId5" Type="http://schemas.openxmlformats.org/officeDocument/2006/relationships/image" Target="../media/image11.png"/><Relationship Id="rId4" Type="http://schemas.microsoft.com/office/2007/relationships/hdphoto" Target="../media/hdphoto2.wdp"/></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12.xml"/><Relationship Id="rId5" Type="http://schemas.openxmlformats.org/officeDocument/2006/relationships/image" Target="../media/image12.png"/><Relationship Id="rId4" Type="http://schemas.microsoft.com/office/2007/relationships/hdphoto" Target="../media/hdphoto2.wdp"/></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microsoft.com/office/2007/relationships/hdphoto" Target="../media/hdphoto2.wdp"/></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12.xml"/><Relationship Id="rId4" Type="http://schemas.microsoft.com/office/2007/relationships/hdphoto" Target="../media/hdphoto2.wdp"/></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12.xml"/><Relationship Id="rId4" Type="http://schemas.microsoft.com/office/2007/relationships/hdphoto" Target="../media/hdphoto2.wdp"/></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12.xml"/><Relationship Id="rId4" Type="http://schemas.microsoft.com/office/2007/relationships/hdphoto" Target="../media/hdphoto2.wdp"/></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microsoft.com/office/2007/relationships/hdphoto" Target="../media/hdphoto2.wdp"/></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microsoft.com/office/2007/relationships/hdphoto" Target="../media/hdphoto2.wdp"/></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microsoft.com/office/2007/relationships/hdphoto" Target="../media/hdphoto2.wdp"/></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openxmlformats.org/officeDocument/2006/relationships/comments" Target="../comments/comment1.xml"/><Relationship Id="rId4" Type="http://schemas.microsoft.com/office/2007/relationships/hdphoto" Target="../media/hdphoto2.wdp"/></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microsoft.com/office/2007/relationships/hdphoto" Target="../media/hdphoto2.wdp"/></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microsoft.com/office/2007/relationships/hdphoto" Target="../media/hdphoto2.wdp"/></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microsoft.com/office/2007/relationships/hdphoto" Target="../media/hdphoto2.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a:extLst>
              <a:ext uri="{FF2B5EF4-FFF2-40B4-BE49-F238E27FC236}">
                <a16:creationId xmlns:a16="http://schemas.microsoft.com/office/drawing/2014/main" id="{1385EE05-1435-423A-9972-EE4FC516D167}"/>
              </a:ext>
            </a:extLst>
          </p:cNvPr>
          <p:cNvSpPr txBox="1">
            <a:spLocks/>
          </p:cNvSpPr>
          <p:nvPr/>
        </p:nvSpPr>
        <p:spPr bwMode="auto">
          <a:xfrm>
            <a:off x="1214496" y="5347641"/>
            <a:ext cx="2864178" cy="949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lvl="0" eaLnBrk="0" fontAlgn="base" hangingPunct="0">
              <a:spcBef>
                <a:spcPct val="0"/>
              </a:spcBef>
              <a:spcAft>
                <a:spcPct val="0"/>
              </a:spcAft>
              <a:buNone/>
              <a:defRPr/>
            </a:pPr>
            <a:r>
              <a:rPr lang="es-ES" altLang="es-ES_tradnl" sz="2400" i="1" dirty="0">
                <a:solidFill>
                  <a:schemeClr val="tx1">
                    <a:lumMod val="65000"/>
                    <a:lumOff val="35000"/>
                  </a:schemeClr>
                </a:solidFill>
                <a:latin typeface="Calibri"/>
              </a:rPr>
              <a:t>Enrique Bonsón</a:t>
            </a:r>
          </a:p>
          <a:p>
            <a:pPr lvl="0" eaLnBrk="0" fontAlgn="base" hangingPunct="0">
              <a:spcBef>
                <a:spcPct val="0"/>
              </a:spcBef>
              <a:spcAft>
                <a:spcPct val="0"/>
              </a:spcAft>
              <a:buNone/>
              <a:defRPr/>
            </a:pPr>
            <a:r>
              <a:rPr kumimoji="0" lang="es-ES" altLang="es-ES_tradnl" sz="2400" i="1" u="none" strike="noStrike" kern="1200" cap="none" spc="0" normalizeH="0" baseline="0" noProof="0" dirty="0">
                <a:ln>
                  <a:noFill/>
                </a:ln>
                <a:solidFill>
                  <a:schemeClr val="tx1">
                    <a:lumMod val="65000"/>
                    <a:lumOff val="35000"/>
                  </a:schemeClr>
                </a:solidFill>
                <a:effectLst/>
                <a:uLnTx/>
                <a:uFillTx/>
                <a:latin typeface="Calibri"/>
              </a:rPr>
              <a:t>David</a:t>
            </a:r>
            <a:r>
              <a:rPr kumimoji="0" lang="es-ES" altLang="es-ES_tradnl" sz="2400" i="1" u="none" strike="noStrike" kern="1200" cap="none" spc="0" normalizeH="0" noProof="0" dirty="0">
                <a:ln>
                  <a:noFill/>
                </a:ln>
                <a:solidFill>
                  <a:schemeClr val="tx1">
                    <a:lumMod val="65000"/>
                    <a:lumOff val="35000"/>
                  </a:schemeClr>
                </a:solidFill>
                <a:effectLst/>
                <a:uLnTx/>
                <a:uFillTx/>
                <a:latin typeface="Calibri"/>
              </a:rPr>
              <a:t> Perea</a:t>
            </a:r>
            <a:endParaRPr kumimoji="0" lang="es-ES" altLang="es-ES_tradnl" sz="2400" i="1" u="none" strike="noStrike" kern="1200" cap="none" spc="0" normalizeH="0" baseline="0" noProof="0" dirty="0">
              <a:ln>
                <a:noFill/>
              </a:ln>
              <a:solidFill>
                <a:schemeClr val="tx1">
                  <a:lumMod val="65000"/>
                  <a:lumOff val="35000"/>
                </a:schemeClr>
              </a:solidFill>
              <a:effectLst/>
              <a:uLnTx/>
              <a:uFillTx/>
              <a:latin typeface="Calibri"/>
            </a:endParaRPr>
          </a:p>
        </p:txBody>
      </p:sp>
      <p:sp>
        <p:nvSpPr>
          <p:cNvPr id="7" name="Rectángulo 6"/>
          <p:cNvSpPr/>
          <p:nvPr/>
        </p:nvSpPr>
        <p:spPr>
          <a:xfrm>
            <a:off x="0" y="2585215"/>
            <a:ext cx="12192000" cy="1323439"/>
          </a:xfrm>
          <a:prstGeom prst="rect">
            <a:avLst/>
          </a:prstGeom>
        </p:spPr>
        <p:txBody>
          <a:bodyPr wrap="square">
            <a:spAutoFit/>
          </a:bodyPr>
          <a:lstStyle/>
          <a:p>
            <a:pPr lvl="0" algn="ctr" eaLnBrk="0" fontAlgn="base" hangingPunct="0">
              <a:spcBef>
                <a:spcPct val="0"/>
              </a:spcBef>
              <a:spcAft>
                <a:spcPct val="0"/>
              </a:spcAft>
              <a:defRPr/>
            </a:pPr>
            <a:r>
              <a:rPr lang="en-GB" altLang="es-ES_tradnl" sz="4000" b="1" dirty="0" smtClean="0">
                <a:solidFill>
                  <a:srgbClr val="C0504D"/>
                </a:solidFill>
                <a:latin typeface="Calibri" panose="020F0502020204030204" pitchFamily="34" charset="0"/>
                <a:ea typeface="ＭＳ Ｐゴシック" panose="020B0600070205080204" pitchFamily="34" charset="-128"/>
              </a:rPr>
              <a:t>Open source intelligence.</a:t>
            </a:r>
          </a:p>
          <a:p>
            <a:pPr lvl="0" algn="ctr" eaLnBrk="0" fontAlgn="base" hangingPunct="0">
              <a:spcBef>
                <a:spcPct val="0"/>
              </a:spcBef>
              <a:spcAft>
                <a:spcPct val="0"/>
              </a:spcAft>
              <a:defRPr/>
            </a:pPr>
            <a:r>
              <a:rPr lang="en-GB" altLang="es-ES_tradnl" sz="4000" b="1" dirty="0" smtClean="0">
                <a:solidFill>
                  <a:srgbClr val="C0504D"/>
                </a:solidFill>
                <a:latin typeface="Calibri" panose="020F0502020204030204" pitchFamily="34" charset="0"/>
                <a:ea typeface="ＭＳ Ｐゴシック" panose="020B0600070205080204" pitchFamily="34" charset="-128"/>
              </a:rPr>
              <a:t>Twitter scraping using </a:t>
            </a:r>
            <a:r>
              <a:rPr lang="en-GB" altLang="es-ES_tradnl" sz="4000" b="1" dirty="0" err="1">
                <a:solidFill>
                  <a:srgbClr val="C0504D"/>
                </a:solidFill>
                <a:latin typeface="Calibri" panose="020F0502020204030204" pitchFamily="34" charset="0"/>
                <a:ea typeface="ＭＳ Ｐゴシック" panose="020B0600070205080204" pitchFamily="34" charset="-128"/>
              </a:rPr>
              <a:t>Twint</a:t>
            </a:r>
            <a:endParaRPr lang="es-ES" altLang="es-ES_tradnl" sz="4000" b="1" dirty="0">
              <a:solidFill>
                <a:srgbClr val="C00000"/>
              </a:solidFill>
              <a:ea typeface="ＭＳ Ｐゴシック" panose="020B0600070205080204" pitchFamily="34" charset="-128"/>
            </a:endParaRPr>
          </a:p>
        </p:txBody>
      </p:sp>
      <p:pic>
        <p:nvPicPr>
          <p:cNvPr id="12290" name="Picture 2" descr="Resultado de imagen de universidad de huelva"/>
          <p:cNvPicPr>
            <a:picLocks noChangeAspect="1" noChangeArrowheads="1"/>
          </p:cNvPicPr>
          <p:nvPr/>
        </p:nvPicPr>
        <p:blipFill rotWithShape="1">
          <a:blip r:embed="rId2">
            <a:duotone>
              <a:schemeClr val="bg2">
                <a:shade val="45000"/>
                <a:satMod val="135000"/>
              </a:schemeClr>
              <a:prstClr val="white"/>
            </a:duotone>
            <a:extLst>
              <a:ext uri="{28A0092B-C50C-407E-A947-70E740481C1C}">
                <a14:useLocalDpi xmlns:a14="http://schemas.microsoft.com/office/drawing/2010/main" val="0"/>
              </a:ext>
            </a:extLst>
          </a:blip>
          <a:srcRect l="49342" t="48671"/>
          <a:stretch/>
        </p:blipFill>
        <p:spPr bwMode="auto">
          <a:xfrm>
            <a:off x="0" y="-1"/>
            <a:ext cx="2428993" cy="246118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Resultado de imagen de universidad de huelva"/>
          <p:cNvPicPr>
            <a:picLocks noChangeAspect="1" noChangeArrowheads="1"/>
          </p:cNvPicPr>
          <p:nvPr/>
        </p:nvPicPr>
        <p:blipFill rotWithShape="1">
          <a:blip r:embed="rId2">
            <a:duotone>
              <a:schemeClr val="bg2">
                <a:shade val="45000"/>
                <a:satMod val="135000"/>
              </a:schemeClr>
              <a:prstClr val="white"/>
            </a:duotone>
            <a:extLst>
              <a:ext uri="{28A0092B-C50C-407E-A947-70E740481C1C}">
                <a14:useLocalDpi xmlns:a14="http://schemas.microsoft.com/office/drawing/2010/main" val="0"/>
              </a:ext>
            </a:extLst>
          </a:blip>
          <a:srcRect r="24616" b="50232"/>
          <a:stretch/>
        </p:blipFill>
        <p:spPr bwMode="auto">
          <a:xfrm>
            <a:off x="8092866" y="4417557"/>
            <a:ext cx="4070273" cy="2440442"/>
          </a:xfrm>
          <a:prstGeom prst="rect">
            <a:avLst/>
          </a:prstGeom>
          <a:noFill/>
          <a:extLst>
            <a:ext uri="{909E8E84-426E-40DD-AFC4-6F175D3DCCD1}">
              <a14:hiddenFill xmlns:a14="http://schemas.microsoft.com/office/drawing/2010/main">
                <a:solidFill>
                  <a:srgbClr val="FFFFFF"/>
                </a:solidFill>
              </a14:hiddenFill>
            </a:ext>
          </a:extLst>
        </p:spPr>
      </p:pic>
      <p:pic>
        <p:nvPicPr>
          <p:cNvPr id="12294" name="Picture 6" descr="Resultado de imagen de universidad de huelva"/>
          <p:cNvPicPr>
            <a:picLocks noChangeAspect="1" noChangeArrowheads="1"/>
          </p:cNvPicPr>
          <p:nvPr/>
        </p:nvPicPr>
        <p:blipFill rotWithShape="1">
          <a:blip r:embed="rId3">
            <a:duotone>
              <a:schemeClr val="bg2">
                <a:shade val="45000"/>
                <a:satMod val="135000"/>
              </a:schemeClr>
              <a:prstClr val="white"/>
            </a:duotone>
            <a:extLst>
              <a:ext uri="{BEBA8EAE-BF5A-486C-A8C5-ECC9F3942E4B}">
                <a14:imgProps xmlns:a14="http://schemas.microsoft.com/office/drawing/2010/main">
                  <a14:imgLayer r:embed="rId4">
                    <a14:imgEffect>
                      <a14:backgroundRemoval t="68106" b="96803" l="5068" r="95608">
                        <a14:foregroundMark x1="32320" y1="77458" x2="32320" y2="77458"/>
                        <a14:foregroundMark x1="40090" y1="85851" x2="40090" y2="85851"/>
                        <a14:foregroundMark x1="23311" y1="85132" x2="23311" y2="85132"/>
                        <a14:foregroundMark x1="28041" y1="91607" x2="28041" y2="91607"/>
                        <a14:foregroundMark x1="58896" y1="91767" x2="58896" y2="91767"/>
                        <a14:foregroundMark x1="62162" y1="89448" x2="62162" y2="89448"/>
                        <a14:foregroundMark x1="69707" y1="90328" x2="69707" y2="90328"/>
                        <a14:foregroundMark x1="74212" y1="90488" x2="74212" y2="90488"/>
                        <a14:foregroundMark x1="83559" y1="89448" x2="83559" y2="89448"/>
                        <a14:foregroundMark x1="82320" y1="78177" x2="82320" y2="78177"/>
                        <a14:foregroundMark x1="77027" y1="79297" x2="77027" y2="79297"/>
                        <a14:foregroundMark x1="72523" y1="78897" x2="72523" y2="78897"/>
                        <a14:foregroundMark x1="64640" y1="78737" x2="64640" y2="78737"/>
                        <a14:foregroundMark x1="61374" y1="79297" x2="61374" y2="79297"/>
                        <a14:foregroundMark x1="64414" y1="70903" x2="64414" y2="70903"/>
                        <a14:foregroundMark x1="53941" y1="78018" x2="53941" y2="78018"/>
                        <a14:foregroundMark x1="46171" y1="79057" x2="46171" y2="79057"/>
                        <a14:foregroundMark x1="41554" y1="78337" x2="41554" y2="78337"/>
                        <a14:foregroundMark x1="36261" y1="70584" x2="36261" y2="70584"/>
                        <a14:backgroundMark x1="30743" y1="87290" x2="30743" y2="87290"/>
                        <a14:backgroundMark x1="64977" y1="88010" x2="64977" y2="88010"/>
                        <a14:backgroundMark x1="48874" y1="75140" x2="48874" y2="75140"/>
                        <a14:backgroundMark x1="78041" y1="78337" x2="78041" y2="78337"/>
                      </a14:backgroundRemoval>
                    </a14:imgEffect>
                  </a14:imgLayer>
                </a14:imgProps>
              </a:ext>
              <a:ext uri="{28A0092B-C50C-407E-A947-70E740481C1C}">
                <a14:useLocalDpi xmlns:a14="http://schemas.microsoft.com/office/drawing/2010/main" val="0"/>
              </a:ext>
            </a:extLst>
          </a:blip>
          <a:srcRect t="68560"/>
          <a:stretch/>
        </p:blipFill>
        <p:spPr bwMode="auto">
          <a:xfrm>
            <a:off x="4730854" y="881677"/>
            <a:ext cx="2676524" cy="11854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7494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3 Marcador de número de diapositiva">
            <a:extLst>
              <a:ext uri="{FF2B5EF4-FFF2-40B4-BE49-F238E27FC236}">
                <a16:creationId xmlns:a16="http://schemas.microsoft.com/office/drawing/2014/main" id="{88B26D02-9652-4AF9-8AF9-675AB72765AC}"/>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244010A-2AEF-4439-85AE-FA1CA71787C5}" type="slidenum">
              <a:rPr kumimoji="0" lang="en-US" altLang="es-ES_tradnl" sz="1200" b="0" i="0" u="none" strike="noStrike" kern="1200" cap="none" spc="0" normalizeH="0" baseline="0" noProof="0" smtClean="0">
                <a:ln>
                  <a:noFill/>
                </a:ln>
                <a:solidFill>
                  <a:srgbClr val="898989"/>
                </a:solidFill>
                <a:effectLst/>
                <a:uLnTx/>
                <a:uFillTx/>
                <a:latin typeface="Calibri" panose="020F0502020204030204" pitchFamily="34"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altLang="es-ES_tradnl" sz="1200" b="0" i="0" u="none" strike="noStrike" kern="1200" cap="none" spc="0" normalizeH="0" baseline="0" noProof="0">
              <a:ln>
                <a:noFill/>
              </a:ln>
              <a:solidFill>
                <a:srgbClr val="898989"/>
              </a:solidFill>
              <a:effectLst/>
              <a:uLnTx/>
              <a:uFillTx/>
              <a:latin typeface="Calibri" panose="020F0502020204030204" pitchFamily="34" charset="0"/>
              <a:ea typeface="ＭＳ Ｐゴシック" panose="020B0600070205080204" pitchFamily="34" charset="-128"/>
              <a:cs typeface="+mn-cs"/>
            </a:endParaRPr>
          </a:p>
        </p:txBody>
      </p:sp>
      <p:sp>
        <p:nvSpPr>
          <p:cNvPr id="7173" name="1 Título">
            <a:extLst>
              <a:ext uri="{FF2B5EF4-FFF2-40B4-BE49-F238E27FC236}">
                <a16:creationId xmlns:a16="http://schemas.microsoft.com/office/drawing/2014/main" id="{1385EE05-1435-423A-9972-EE4FC516D167}"/>
              </a:ext>
            </a:extLst>
          </p:cNvPr>
          <p:cNvSpPr txBox="1">
            <a:spLocks/>
          </p:cNvSpPr>
          <p:nvPr/>
        </p:nvSpPr>
        <p:spPr bwMode="auto">
          <a:xfrm>
            <a:off x="1076770" y="416730"/>
            <a:ext cx="9084179" cy="949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lvl="0" eaLnBrk="0" fontAlgn="base" hangingPunct="0">
              <a:spcBef>
                <a:spcPct val="0"/>
              </a:spcBef>
              <a:spcAft>
                <a:spcPct val="0"/>
              </a:spcAft>
              <a:buNone/>
              <a:defRPr/>
            </a:pPr>
            <a:r>
              <a:rPr lang="es-ES" altLang="es-ES_tradnl" sz="2800" b="1" dirty="0">
                <a:solidFill>
                  <a:srgbClr val="C0504D"/>
                </a:solidFill>
              </a:rPr>
              <a:t>A case study. Twitter in Andalusian municipalities</a:t>
            </a:r>
          </a:p>
        </p:txBody>
      </p:sp>
      <p:sp>
        <p:nvSpPr>
          <p:cNvPr id="7175" name="CuadroTexto 6">
            <a:extLst>
              <a:ext uri="{FF2B5EF4-FFF2-40B4-BE49-F238E27FC236}">
                <a16:creationId xmlns:a16="http://schemas.microsoft.com/office/drawing/2014/main" id="{B07C5715-0F7B-499F-A306-C7539BB9DEFF}"/>
              </a:ext>
            </a:extLst>
          </p:cNvPr>
          <p:cNvSpPr txBox="1">
            <a:spLocks noChangeArrowheads="1"/>
          </p:cNvSpPr>
          <p:nvPr/>
        </p:nvSpPr>
        <p:spPr bwMode="auto">
          <a:xfrm>
            <a:off x="5103813" y="7412038"/>
            <a:ext cx="18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ES" altLang="es-E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pic>
        <p:nvPicPr>
          <p:cNvPr id="9" name="Picture 2" descr="Imagen relacionada"/>
          <p:cNvPicPr>
            <a:picLocks noChangeAspect="1" noChangeArrowheads="1"/>
          </p:cNvPicPr>
          <p:nvPr/>
        </p:nvPicPr>
        <p:blipFill>
          <a:blip r:embed="rId3">
            <a:clrChange>
              <a:clrFrom>
                <a:srgbClr val="FFFFFF"/>
              </a:clrFrom>
              <a:clrTo>
                <a:srgbClr val="FFFFFF">
                  <a:alpha val="0"/>
                </a:srgbClr>
              </a:clrTo>
            </a:clrChange>
            <a:duotone>
              <a:schemeClr val="bg2">
                <a:shade val="45000"/>
                <a:satMod val="135000"/>
              </a:schemeClr>
              <a:prstClr val="white"/>
            </a:duotone>
            <a:extLst>
              <a:ext uri="{BEBA8EAE-BF5A-486C-A8C5-ECC9F3942E4B}">
                <a14:imgProps xmlns:a14="http://schemas.microsoft.com/office/drawing/2010/main">
                  <a14:imgLayer r:embed="rId4">
                    <a14:imgEffect>
                      <a14:colorTemperature colorTemp="9217"/>
                    </a14:imgEffect>
                    <a14:imgEffect>
                      <a14:saturation sat="196000"/>
                    </a14:imgEffect>
                  </a14:imgLayer>
                </a14:imgProps>
              </a:ext>
              <a:ext uri="{28A0092B-C50C-407E-A947-70E740481C1C}">
                <a14:useLocalDpi xmlns:a14="http://schemas.microsoft.com/office/drawing/2010/main" val="0"/>
              </a:ext>
            </a:extLst>
          </a:blip>
          <a:srcRect/>
          <a:stretch>
            <a:fillRect/>
          </a:stretch>
        </p:blipFill>
        <p:spPr bwMode="auto">
          <a:xfrm>
            <a:off x="9104565" y="188007"/>
            <a:ext cx="2112768" cy="1408512"/>
          </a:xfrm>
          <a:prstGeom prst="rect">
            <a:avLst/>
          </a:prstGeom>
          <a:noFill/>
          <a:extLst>
            <a:ext uri="{909E8E84-426E-40DD-AFC4-6F175D3DCCD1}">
              <a14:hiddenFill xmlns:a14="http://schemas.microsoft.com/office/drawing/2010/main">
                <a:solidFill>
                  <a:srgbClr val="FFFFFF"/>
                </a:solidFill>
              </a14:hiddenFill>
            </a:ext>
          </a:extLst>
        </p:spPr>
      </p:pic>
      <p:sp>
        <p:nvSpPr>
          <p:cNvPr id="6" name="Rectángulo 5">
            <a:extLst>
              <a:ext uri="{FF2B5EF4-FFF2-40B4-BE49-F238E27FC236}">
                <a16:creationId xmlns:a16="http://schemas.microsoft.com/office/drawing/2014/main" id="{B23B15C6-A5F6-4EC9-AFC0-C3A42C03262B}"/>
              </a:ext>
            </a:extLst>
          </p:cNvPr>
          <p:cNvSpPr/>
          <p:nvPr/>
        </p:nvSpPr>
        <p:spPr>
          <a:xfrm>
            <a:off x="1076769" y="1564243"/>
            <a:ext cx="10024217" cy="4154984"/>
          </a:xfrm>
          <a:prstGeom prst="rect">
            <a:avLst/>
          </a:prstGeom>
        </p:spPr>
        <p:txBody>
          <a:bodyPr wrap="square">
            <a:spAutoFit/>
          </a:bodyPr>
          <a:lstStyle/>
          <a:p>
            <a:pPr lvl="0" algn="just">
              <a:defRPr/>
            </a:pPr>
            <a:r>
              <a:rPr lang="en-US" sz="2400" dirty="0"/>
              <a:t>This study provides a general overview of the way local governments use Twitter as a communication tool to engage with their citizens.  </a:t>
            </a:r>
          </a:p>
          <a:p>
            <a:pPr lvl="0" algn="just">
              <a:defRPr/>
            </a:pPr>
            <a:endParaRPr lang="en-US" sz="2400" dirty="0"/>
          </a:p>
          <a:p>
            <a:pPr lvl="0" algn="just">
              <a:defRPr/>
            </a:pPr>
            <a:r>
              <a:rPr lang="en-US" sz="2400" dirty="0"/>
              <a:t>A sample of the 29 most populated Andalusian local governments is examined. </a:t>
            </a:r>
          </a:p>
          <a:p>
            <a:pPr lvl="0" algn="just">
              <a:defRPr/>
            </a:pPr>
            <a:endParaRPr lang="en-US" sz="2400" dirty="0"/>
          </a:p>
          <a:p>
            <a:pPr lvl="0" algn="just">
              <a:defRPr/>
            </a:pPr>
            <a:r>
              <a:rPr lang="en-US" sz="2400" dirty="0"/>
              <a:t>The results show there is not a significant relationship between the population of a municipality and its Twitter activity, and there is a significant negative relationship between </a:t>
            </a:r>
            <a:r>
              <a:rPr lang="en-US" sz="2400" dirty="0" smtClean="0"/>
              <a:t>activity, audience </a:t>
            </a:r>
            <a:r>
              <a:rPr lang="en-US" sz="2400" dirty="0"/>
              <a:t>and engagement. </a:t>
            </a:r>
          </a:p>
          <a:p>
            <a:pPr lvl="0" algn="just">
              <a:defRPr/>
            </a:pPr>
            <a:endParaRPr lang="en-US" sz="2400" dirty="0"/>
          </a:p>
          <a:p>
            <a:pPr lvl="0" algn="just">
              <a:defRPr/>
            </a:pPr>
            <a:r>
              <a:rPr lang="en-US" sz="2400" dirty="0"/>
              <a:t>The findings of the study also show that particular media and content types generate higher engagement. </a:t>
            </a:r>
            <a:endParaRPr lang="en-US" dirty="0">
              <a:latin typeface="Times" panose="02020603050405020304" pitchFamily="18" charset="0"/>
              <a:cs typeface="Times" panose="02020603050405020304" pitchFamily="18" charset="0"/>
            </a:endParaRPr>
          </a:p>
        </p:txBody>
      </p:sp>
    </p:spTree>
    <p:extLst>
      <p:ext uri="{BB962C8B-B14F-4D97-AF65-F5344CB8AC3E}">
        <p14:creationId xmlns:p14="http://schemas.microsoft.com/office/powerpoint/2010/main" val="3573397017"/>
      </p:ext>
    </p:extLst>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3 Marcador de número de diapositiva">
            <a:extLst>
              <a:ext uri="{FF2B5EF4-FFF2-40B4-BE49-F238E27FC236}">
                <a16:creationId xmlns:a16="http://schemas.microsoft.com/office/drawing/2014/main" id="{88B26D02-9652-4AF9-8AF9-675AB72765AC}"/>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244010A-2AEF-4439-85AE-FA1CA71787C5}" type="slidenum">
              <a:rPr kumimoji="0" lang="en-US" altLang="es-ES_tradnl" sz="1200" b="0" i="0" u="none" strike="noStrike" kern="1200" cap="none" spc="0" normalizeH="0" baseline="0" noProof="0" smtClean="0">
                <a:ln>
                  <a:noFill/>
                </a:ln>
                <a:solidFill>
                  <a:srgbClr val="898989"/>
                </a:solidFill>
                <a:effectLst/>
                <a:uLnTx/>
                <a:uFillTx/>
                <a:latin typeface="Calibri" panose="020F0502020204030204" pitchFamily="34"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altLang="es-ES_tradnl" sz="1200" b="0" i="0" u="none" strike="noStrike" kern="1200" cap="none" spc="0" normalizeH="0" baseline="0" noProof="0">
              <a:ln>
                <a:noFill/>
              </a:ln>
              <a:solidFill>
                <a:srgbClr val="898989"/>
              </a:solidFill>
              <a:effectLst/>
              <a:uLnTx/>
              <a:uFillTx/>
              <a:latin typeface="Calibri" panose="020F0502020204030204" pitchFamily="34" charset="0"/>
              <a:ea typeface="ＭＳ Ｐゴシック" panose="020B0600070205080204" pitchFamily="34" charset="-128"/>
              <a:cs typeface="+mn-cs"/>
            </a:endParaRPr>
          </a:p>
        </p:txBody>
      </p:sp>
      <p:sp>
        <p:nvSpPr>
          <p:cNvPr id="7173" name="1 Título">
            <a:extLst>
              <a:ext uri="{FF2B5EF4-FFF2-40B4-BE49-F238E27FC236}">
                <a16:creationId xmlns:a16="http://schemas.microsoft.com/office/drawing/2014/main" id="{1385EE05-1435-423A-9972-EE4FC516D167}"/>
              </a:ext>
            </a:extLst>
          </p:cNvPr>
          <p:cNvSpPr txBox="1">
            <a:spLocks/>
          </p:cNvSpPr>
          <p:nvPr/>
        </p:nvSpPr>
        <p:spPr bwMode="auto">
          <a:xfrm>
            <a:off x="1076770" y="416730"/>
            <a:ext cx="9084179" cy="949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lvl="0" eaLnBrk="0" fontAlgn="base" hangingPunct="0">
              <a:spcBef>
                <a:spcPct val="0"/>
              </a:spcBef>
              <a:spcAft>
                <a:spcPct val="0"/>
              </a:spcAft>
              <a:buNone/>
              <a:defRPr/>
            </a:pPr>
            <a:r>
              <a:rPr lang="es-ES" altLang="es-ES_tradnl" sz="2800" b="1" dirty="0">
                <a:solidFill>
                  <a:srgbClr val="C0504D"/>
                </a:solidFill>
              </a:rPr>
              <a:t>A case study. Methodology (I)</a:t>
            </a:r>
          </a:p>
        </p:txBody>
      </p:sp>
      <p:sp>
        <p:nvSpPr>
          <p:cNvPr id="7175" name="CuadroTexto 6">
            <a:extLst>
              <a:ext uri="{FF2B5EF4-FFF2-40B4-BE49-F238E27FC236}">
                <a16:creationId xmlns:a16="http://schemas.microsoft.com/office/drawing/2014/main" id="{B07C5715-0F7B-499F-A306-C7539BB9DEFF}"/>
              </a:ext>
            </a:extLst>
          </p:cNvPr>
          <p:cNvSpPr txBox="1">
            <a:spLocks noChangeArrowheads="1"/>
          </p:cNvSpPr>
          <p:nvPr/>
        </p:nvSpPr>
        <p:spPr bwMode="auto">
          <a:xfrm>
            <a:off x="5103813" y="7412038"/>
            <a:ext cx="18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ES" altLang="es-E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pic>
        <p:nvPicPr>
          <p:cNvPr id="9" name="Picture 2" descr="Imagen relacionada"/>
          <p:cNvPicPr>
            <a:picLocks noChangeAspect="1" noChangeArrowheads="1"/>
          </p:cNvPicPr>
          <p:nvPr/>
        </p:nvPicPr>
        <p:blipFill>
          <a:blip r:embed="rId3">
            <a:clrChange>
              <a:clrFrom>
                <a:srgbClr val="FFFFFF"/>
              </a:clrFrom>
              <a:clrTo>
                <a:srgbClr val="FFFFFF">
                  <a:alpha val="0"/>
                </a:srgbClr>
              </a:clrTo>
            </a:clrChange>
            <a:duotone>
              <a:schemeClr val="bg2">
                <a:shade val="45000"/>
                <a:satMod val="135000"/>
              </a:schemeClr>
              <a:prstClr val="white"/>
            </a:duotone>
            <a:extLst>
              <a:ext uri="{BEBA8EAE-BF5A-486C-A8C5-ECC9F3942E4B}">
                <a14:imgProps xmlns:a14="http://schemas.microsoft.com/office/drawing/2010/main">
                  <a14:imgLayer r:embed="rId4">
                    <a14:imgEffect>
                      <a14:colorTemperature colorTemp="9217"/>
                    </a14:imgEffect>
                    <a14:imgEffect>
                      <a14:saturation sat="196000"/>
                    </a14:imgEffect>
                  </a14:imgLayer>
                </a14:imgProps>
              </a:ext>
              <a:ext uri="{28A0092B-C50C-407E-A947-70E740481C1C}">
                <a14:useLocalDpi xmlns:a14="http://schemas.microsoft.com/office/drawing/2010/main" val="0"/>
              </a:ext>
            </a:extLst>
          </a:blip>
          <a:srcRect/>
          <a:stretch>
            <a:fillRect/>
          </a:stretch>
        </p:blipFill>
        <p:spPr bwMode="auto">
          <a:xfrm>
            <a:off x="9104565" y="188007"/>
            <a:ext cx="2112768" cy="1408512"/>
          </a:xfrm>
          <a:prstGeom prst="rect">
            <a:avLst/>
          </a:prstGeom>
          <a:noFill/>
          <a:extLst>
            <a:ext uri="{909E8E84-426E-40DD-AFC4-6F175D3DCCD1}">
              <a14:hiddenFill xmlns:a14="http://schemas.microsoft.com/office/drawing/2010/main">
                <a:solidFill>
                  <a:srgbClr val="FFFFFF"/>
                </a:solidFill>
              </a14:hiddenFill>
            </a:ext>
          </a:extLst>
        </p:spPr>
      </p:pic>
      <p:sp>
        <p:nvSpPr>
          <p:cNvPr id="8" name="Rectángulo 7">
            <a:extLst>
              <a:ext uri="{FF2B5EF4-FFF2-40B4-BE49-F238E27FC236}">
                <a16:creationId xmlns:a16="http://schemas.microsoft.com/office/drawing/2014/main" id="{B23B15C6-A5F6-4EC9-AFC0-C3A42C03262B}"/>
              </a:ext>
            </a:extLst>
          </p:cNvPr>
          <p:cNvSpPr/>
          <p:nvPr/>
        </p:nvSpPr>
        <p:spPr>
          <a:xfrm>
            <a:off x="1076769" y="1675341"/>
            <a:ext cx="10024217" cy="3508653"/>
          </a:xfrm>
          <a:prstGeom prst="rect">
            <a:avLst/>
          </a:prstGeom>
        </p:spPr>
        <p:txBody>
          <a:bodyPr wrap="square">
            <a:spAutoFit/>
          </a:bodyPr>
          <a:lstStyle/>
          <a:p>
            <a:pPr lvl="0" algn="just">
              <a:defRPr/>
            </a:pPr>
            <a:r>
              <a:rPr lang="en-US" sz="2400" b="1" dirty="0"/>
              <a:t>Sampling</a:t>
            </a:r>
          </a:p>
          <a:p>
            <a:pPr lvl="0" algn="just">
              <a:defRPr/>
            </a:pPr>
            <a:endParaRPr lang="en-US" sz="2200" dirty="0"/>
          </a:p>
          <a:p>
            <a:pPr lvl="0" algn="just">
              <a:defRPr/>
            </a:pPr>
            <a:r>
              <a:rPr lang="en-US" sz="2200" dirty="0"/>
              <a:t>The tweets were scraped at the beginning of June 2018 using Twint. A total of 345,960 tweets were obtained, which were analyzed later.</a:t>
            </a:r>
          </a:p>
          <a:p>
            <a:pPr lvl="0" algn="just">
              <a:defRPr/>
            </a:pPr>
            <a:endParaRPr lang="en-US" sz="2200" dirty="0"/>
          </a:p>
          <a:p>
            <a:pPr lvl="0" algn="just">
              <a:defRPr/>
            </a:pPr>
            <a:r>
              <a:rPr lang="en-US" sz="2200" dirty="0"/>
              <a:t>They represented more than 85% of the total of tweets published by the studied municipalities since they joined Twitter until 31th May 2018. </a:t>
            </a:r>
          </a:p>
          <a:p>
            <a:pPr lvl="0" algn="just">
              <a:defRPr/>
            </a:pPr>
            <a:endParaRPr lang="en-US" sz="2200" dirty="0"/>
          </a:p>
          <a:p>
            <a:pPr lvl="0" algn="just">
              <a:defRPr/>
            </a:pPr>
            <a:r>
              <a:rPr lang="en-US" sz="2200" dirty="0"/>
              <a:t>The 15% not scraped are the retweets retweeted from the analyzed accounts. They can not be scraped because, for the time being, </a:t>
            </a:r>
            <a:r>
              <a:rPr lang="en-US" sz="2200" dirty="0" err="1"/>
              <a:t>Twint</a:t>
            </a:r>
            <a:r>
              <a:rPr lang="en-US" sz="2200" dirty="0"/>
              <a:t> is not able to scrape retweets.</a:t>
            </a:r>
          </a:p>
        </p:txBody>
      </p:sp>
    </p:spTree>
    <p:extLst>
      <p:ext uri="{BB962C8B-B14F-4D97-AF65-F5344CB8AC3E}">
        <p14:creationId xmlns:p14="http://schemas.microsoft.com/office/powerpoint/2010/main" val="1143716175"/>
      </p:ext>
    </p:extLst>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3 Marcador de número de diapositiva">
            <a:extLst>
              <a:ext uri="{FF2B5EF4-FFF2-40B4-BE49-F238E27FC236}">
                <a16:creationId xmlns:a16="http://schemas.microsoft.com/office/drawing/2014/main" id="{88B26D02-9652-4AF9-8AF9-675AB72765AC}"/>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244010A-2AEF-4439-85AE-FA1CA71787C5}" type="slidenum">
              <a:rPr kumimoji="0" lang="en-US" altLang="es-ES_tradnl" sz="1200" b="0" i="0" u="none" strike="noStrike" kern="1200" cap="none" spc="0" normalizeH="0" baseline="0" noProof="0" smtClean="0">
                <a:ln>
                  <a:noFill/>
                </a:ln>
                <a:solidFill>
                  <a:srgbClr val="898989"/>
                </a:solidFill>
                <a:effectLst/>
                <a:uLnTx/>
                <a:uFillTx/>
                <a:latin typeface="Calibri" panose="020F0502020204030204" pitchFamily="34"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altLang="es-ES_tradnl" sz="1200" b="0" i="0" u="none" strike="noStrike" kern="1200" cap="none" spc="0" normalizeH="0" baseline="0" noProof="0">
              <a:ln>
                <a:noFill/>
              </a:ln>
              <a:solidFill>
                <a:srgbClr val="898989"/>
              </a:solidFill>
              <a:effectLst/>
              <a:uLnTx/>
              <a:uFillTx/>
              <a:latin typeface="Calibri" panose="020F0502020204030204" pitchFamily="34" charset="0"/>
              <a:ea typeface="ＭＳ Ｐゴシック" panose="020B0600070205080204" pitchFamily="34" charset="-128"/>
              <a:cs typeface="+mn-cs"/>
            </a:endParaRPr>
          </a:p>
        </p:txBody>
      </p:sp>
      <p:sp>
        <p:nvSpPr>
          <p:cNvPr id="7173" name="1 Título">
            <a:extLst>
              <a:ext uri="{FF2B5EF4-FFF2-40B4-BE49-F238E27FC236}">
                <a16:creationId xmlns:a16="http://schemas.microsoft.com/office/drawing/2014/main" id="{1385EE05-1435-423A-9972-EE4FC516D167}"/>
              </a:ext>
            </a:extLst>
          </p:cNvPr>
          <p:cNvSpPr txBox="1">
            <a:spLocks/>
          </p:cNvSpPr>
          <p:nvPr/>
        </p:nvSpPr>
        <p:spPr bwMode="auto">
          <a:xfrm>
            <a:off x="1076770" y="416730"/>
            <a:ext cx="9084179" cy="949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s-ES" altLang="es-ES_tradnl" sz="2800" b="1" i="0" u="none" strike="noStrike" kern="1200" cap="none" spc="0" normalizeH="0" baseline="0" noProof="0" dirty="0">
                <a:ln>
                  <a:noFill/>
                </a:ln>
                <a:solidFill>
                  <a:srgbClr val="C0504D"/>
                </a:solidFill>
                <a:effectLst/>
                <a:uLnTx/>
                <a:uFillTx/>
                <a:latin typeface="Calibri" panose="020F0502020204030204" pitchFamily="34" charset="0"/>
                <a:ea typeface="ＭＳ Ｐゴシック" panose="020B0600070205080204" pitchFamily="34" charset="-128"/>
                <a:cs typeface="+mn-cs"/>
              </a:rPr>
              <a:t>A case study. Methodology (II)</a:t>
            </a:r>
          </a:p>
        </p:txBody>
      </p:sp>
      <p:sp>
        <p:nvSpPr>
          <p:cNvPr id="7175" name="CuadroTexto 6">
            <a:extLst>
              <a:ext uri="{FF2B5EF4-FFF2-40B4-BE49-F238E27FC236}">
                <a16:creationId xmlns:a16="http://schemas.microsoft.com/office/drawing/2014/main" id="{B07C5715-0F7B-499F-A306-C7539BB9DEFF}"/>
              </a:ext>
            </a:extLst>
          </p:cNvPr>
          <p:cNvSpPr txBox="1">
            <a:spLocks noChangeArrowheads="1"/>
          </p:cNvSpPr>
          <p:nvPr/>
        </p:nvSpPr>
        <p:spPr bwMode="auto">
          <a:xfrm>
            <a:off x="5103813" y="7412038"/>
            <a:ext cx="18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ES" altLang="es-E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pic>
        <p:nvPicPr>
          <p:cNvPr id="9" name="Picture 2" descr="Imagen relacionada"/>
          <p:cNvPicPr>
            <a:picLocks noChangeAspect="1" noChangeArrowheads="1"/>
          </p:cNvPicPr>
          <p:nvPr/>
        </p:nvPicPr>
        <p:blipFill>
          <a:blip r:embed="rId3">
            <a:clrChange>
              <a:clrFrom>
                <a:srgbClr val="FFFFFF"/>
              </a:clrFrom>
              <a:clrTo>
                <a:srgbClr val="FFFFFF">
                  <a:alpha val="0"/>
                </a:srgbClr>
              </a:clrTo>
            </a:clrChange>
            <a:duotone>
              <a:schemeClr val="bg2">
                <a:shade val="45000"/>
                <a:satMod val="135000"/>
              </a:schemeClr>
              <a:prstClr val="white"/>
            </a:duotone>
            <a:extLst>
              <a:ext uri="{BEBA8EAE-BF5A-486C-A8C5-ECC9F3942E4B}">
                <a14:imgProps xmlns:a14="http://schemas.microsoft.com/office/drawing/2010/main">
                  <a14:imgLayer r:embed="rId4">
                    <a14:imgEffect>
                      <a14:colorTemperature colorTemp="9217"/>
                    </a14:imgEffect>
                    <a14:imgEffect>
                      <a14:saturation sat="196000"/>
                    </a14:imgEffect>
                  </a14:imgLayer>
                </a14:imgProps>
              </a:ext>
              <a:ext uri="{28A0092B-C50C-407E-A947-70E740481C1C}">
                <a14:useLocalDpi xmlns:a14="http://schemas.microsoft.com/office/drawing/2010/main" val="0"/>
              </a:ext>
            </a:extLst>
          </a:blip>
          <a:srcRect/>
          <a:stretch>
            <a:fillRect/>
          </a:stretch>
        </p:blipFill>
        <p:spPr bwMode="auto">
          <a:xfrm>
            <a:off x="9104565" y="188007"/>
            <a:ext cx="2112768" cy="1408512"/>
          </a:xfrm>
          <a:prstGeom prst="rect">
            <a:avLst/>
          </a:prstGeom>
          <a:noFill/>
          <a:extLst>
            <a:ext uri="{909E8E84-426E-40DD-AFC4-6F175D3DCCD1}">
              <a14:hiddenFill xmlns:a14="http://schemas.microsoft.com/office/drawing/2010/main">
                <a:solidFill>
                  <a:srgbClr val="FFFFFF"/>
                </a:solidFill>
              </a14:hiddenFill>
            </a:ext>
          </a:extLst>
        </p:spPr>
      </p:pic>
      <p:sp>
        <p:nvSpPr>
          <p:cNvPr id="8" name="Rectángulo 7">
            <a:extLst>
              <a:ext uri="{FF2B5EF4-FFF2-40B4-BE49-F238E27FC236}">
                <a16:creationId xmlns:a16="http://schemas.microsoft.com/office/drawing/2014/main" id="{B23B15C6-A5F6-4EC9-AFC0-C3A42C03262B}"/>
              </a:ext>
            </a:extLst>
          </p:cNvPr>
          <p:cNvSpPr/>
          <p:nvPr/>
        </p:nvSpPr>
        <p:spPr>
          <a:xfrm>
            <a:off x="1076769" y="1564243"/>
            <a:ext cx="10024217" cy="421653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a:ea typeface="+mn-ea"/>
                <a:cs typeface="+mn-cs"/>
              </a:rPr>
              <a:t>Coding</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Calibri"/>
              <a:ea typeface="+mn-ea"/>
              <a:cs typeface="+mn-cs"/>
            </a:endParaRPr>
          </a:p>
          <a:p>
            <a:pPr lvl="0" algn="just">
              <a:defRPr/>
            </a:pPr>
            <a:r>
              <a:rPr lang="en-US" sz="2200" dirty="0">
                <a:solidFill>
                  <a:prstClr val="black"/>
                </a:solidFill>
              </a:rPr>
              <a:t>The different content types that a tweet can contain and the operative categories for the content of the tweets were identified and defined. </a:t>
            </a:r>
          </a:p>
          <a:p>
            <a:pPr lvl="0" algn="just">
              <a:defRPr/>
            </a:pPr>
            <a:endParaRPr lang="en-US" sz="2200" dirty="0">
              <a:solidFill>
                <a:prstClr val="black"/>
              </a:solidFill>
            </a:endParaRPr>
          </a:p>
          <a:p>
            <a:pPr lvl="0" algn="just">
              <a:defRPr/>
            </a:pPr>
            <a:r>
              <a:rPr lang="en-US" sz="2200" dirty="0">
                <a:solidFill>
                  <a:prstClr val="black"/>
                </a:solidFill>
              </a:rPr>
              <a:t>The media type was identified according to the possible media that can be added in the tweets. </a:t>
            </a:r>
          </a:p>
          <a:p>
            <a:pPr lvl="0" algn="just">
              <a:defRPr/>
            </a:pPr>
            <a:endParaRPr lang="en-US" sz="2200" dirty="0">
              <a:solidFill>
                <a:prstClr val="black"/>
              </a:solidFill>
            </a:endParaRPr>
          </a:p>
          <a:p>
            <a:pPr lvl="0" algn="just">
              <a:defRPr/>
            </a:pPr>
            <a:r>
              <a:rPr lang="en-US" sz="2200" dirty="0">
                <a:solidFill>
                  <a:prstClr val="black"/>
                </a:solidFill>
              </a:rPr>
              <a:t>The identification of content type was based on the lists of local services prepared by Torres and Pina (2001) and later adapted by several authors (Bonsón et al., 2015; Martí et al., 2012). Even so, the list was further refined according to words included in the tweets provided by local governments. </a:t>
            </a:r>
            <a:endParaRPr kumimoji="0" lang="en-US" sz="2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49414184"/>
      </p:ext>
    </p:extLst>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3 Marcador de número de diapositiva">
            <a:extLst>
              <a:ext uri="{FF2B5EF4-FFF2-40B4-BE49-F238E27FC236}">
                <a16:creationId xmlns:a16="http://schemas.microsoft.com/office/drawing/2014/main" id="{88B26D02-9652-4AF9-8AF9-675AB72765AC}"/>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244010A-2AEF-4439-85AE-FA1CA71787C5}" type="slidenum">
              <a:rPr kumimoji="0" lang="en-US" altLang="es-ES_tradnl" sz="1200" b="0" i="0" u="none" strike="noStrike" kern="1200" cap="none" spc="0" normalizeH="0" baseline="0" noProof="0" smtClean="0">
                <a:ln>
                  <a:noFill/>
                </a:ln>
                <a:solidFill>
                  <a:srgbClr val="898989"/>
                </a:solidFill>
                <a:effectLst/>
                <a:uLnTx/>
                <a:uFillTx/>
                <a:latin typeface="Calibri" panose="020F0502020204030204" pitchFamily="34"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altLang="es-ES_tradnl" sz="1200" b="0" i="0" u="none" strike="noStrike" kern="1200" cap="none" spc="0" normalizeH="0" baseline="0" noProof="0">
              <a:ln>
                <a:noFill/>
              </a:ln>
              <a:solidFill>
                <a:srgbClr val="898989"/>
              </a:solidFill>
              <a:effectLst/>
              <a:uLnTx/>
              <a:uFillTx/>
              <a:latin typeface="Calibri" panose="020F0502020204030204" pitchFamily="34" charset="0"/>
              <a:ea typeface="ＭＳ Ｐゴシック" panose="020B0600070205080204" pitchFamily="34" charset="-128"/>
              <a:cs typeface="+mn-cs"/>
            </a:endParaRPr>
          </a:p>
        </p:txBody>
      </p:sp>
      <p:sp>
        <p:nvSpPr>
          <p:cNvPr id="7173" name="1 Título">
            <a:extLst>
              <a:ext uri="{FF2B5EF4-FFF2-40B4-BE49-F238E27FC236}">
                <a16:creationId xmlns:a16="http://schemas.microsoft.com/office/drawing/2014/main" id="{1385EE05-1435-423A-9972-EE4FC516D167}"/>
              </a:ext>
            </a:extLst>
          </p:cNvPr>
          <p:cNvSpPr txBox="1">
            <a:spLocks/>
          </p:cNvSpPr>
          <p:nvPr/>
        </p:nvSpPr>
        <p:spPr bwMode="auto">
          <a:xfrm>
            <a:off x="1076770" y="416730"/>
            <a:ext cx="9084179" cy="949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lvl="0" eaLnBrk="0" fontAlgn="base" hangingPunct="0">
              <a:spcBef>
                <a:spcPct val="0"/>
              </a:spcBef>
              <a:spcAft>
                <a:spcPct val="0"/>
              </a:spcAft>
              <a:buNone/>
              <a:defRPr/>
            </a:pPr>
            <a:r>
              <a:rPr lang="es-ES" altLang="es-ES_tradnl" sz="2800" b="1" dirty="0">
                <a:solidFill>
                  <a:srgbClr val="C0504D"/>
                </a:solidFill>
              </a:rPr>
              <a:t>A case study. </a:t>
            </a:r>
            <a:r>
              <a:rPr lang="es-ES" altLang="es-ES_tradnl" sz="2800" b="1" dirty="0" err="1">
                <a:solidFill>
                  <a:srgbClr val="C0504D"/>
                </a:solidFill>
              </a:rPr>
              <a:t>Methodology</a:t>
            </a:r>
            <a:r>
              <a:rPr lang="es-ES" altLang="es-ES_tradnl" sz="2800" b="1" dirty="0">
                <a:solidFill>
                  <a:srgbClr val="C0504D"/>
                </a:solidFill>
              </a:rPr>
              <a:t> </a:t>
            </a:r>
            <a:r>
              <a:rPr lang="es-ES" altLang="es-ES_tradnl" sz="2800" b="1" dirty="0" smtClean="0">
                <a:solidFill>
                  <a:srgbClr val="C0504D"/>
                </a:solidFill>
              </a:rPr>
              <a:t>(III</a:t>
            </a:r>
            <a:r>
              <a:rPr lang="es-ES" altLang="es-ES_tradnl" sz="2800" b="1" dirty="0">
                <a:solidFill>
                  <a:srgbClr val="C0504D"/>
                </a:solidFill>
              </a:rPr>
              <a:t>)</a:t>
            </a:r>
          </a:p>
        </p:txBody>
      </p:sp>
      <p:sp>
        <p:nvSpPr>
          <p:cNvPr id="7175" name="CuadroTexto 6">
            <a:extLst>
              <a:ext uri="{FF2B5EF4-FFF2-40B4-BE49-F238E27FC236}">
                <a16:creationId xmlns:a16="http://schemas.microsoft.com/office/drawing/2014/main" id="{B07C5715-0F7B-499F-A306-C7539BB9DEFF}"/>
              </a:ext>
            </a:extLst>
          </p:cNvPr>
          <p:cNvSpPr txBox="1">
            <a:spLocks noChangeArrowheads="1"/>
          </p:cNvSpPr>
          <p:nvPr/>
        </p:nvSpPr>
        <p:spPr bwMode="auto">
          <a:xfrm>
            <a:off x="5103813" y="7412038"/>
            <a:ext cx="18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ES" altLang="es-E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pic>
        <p:nvPicPr>
          <p:cNvPr id="9" name="Picture 2" descr="Imagen relacionada"/>
          <p:cNvPicPr>
            <a:picLocks noChangeAspect="1" noChangeArrowheads="1"/>
          </p:cNvPicPr>
          <p:nvPr/>
        </p:nvPicPr>
        <p:blipFill>
          <a:blip r:embed="rId3">
            <a:clrChange>
              <a:clrFrom>
                <a:srgbClr val="FFFFFF"/>
              </a:clrFrom>
              <a:clrTo>
                <a:srgbClr val="FFFFFF">
                  <a:alpha val="0"/>
                </a:srgbClr>
              </a:clrTo>
            </a:clrChange>
            <a:duotone>
              <a:schemeClr val="bg2">
                <a:shade val="45000"/>
                <a:satMod val="135000"/>
              </a:schemeClr>
              <a:prstClr val="white"/>
            </a:duotone>
            <a:extLst>
              <a:ext uri="{BEBA8EAE-BF5A-486C-A8C5-ECC9F3942E4B}">
                <a14:imgProps xmlns:a14="http://schemas.microsoft.com/office/drawing/2010/main">
                  <a14:imgLayer r:embed="rId4">
                    <a14:imgEffect>
                      <a14:colorTemperature colorTemp="9217"/>
                    </a14:imgEffect>
                    <a14:imgEffect>
                      <a14:saturation sat="196000"/>
                    </a14:imgEffect>
                  </a14:imgLayer>
                </a14:imgProps>
              </a:ext>
              <a:ext uri="{28A0092B-C50C-407E-A947-70E740481C1C}">
                <a14:useLocalDpi xmlns:a14="http://schemas.microsoft.com/office/drawing/2010/main" val="0"/>
              </a:ext>
            </a:extLst>
          </a:blip>
          <a:srcRect/>
          <a:stretch>
            <a:fillRect/>
          </a:stretch>
        </p:blipFill>
        <p:spPr bwMode="auto">
          <a:xfrm>
            <a:off x="9104565" y="188007"/>
            <a:ext cx="2112768" cy="1408512"/>
          </a:xfrm>
          <a:prstGeom prst="rect">
            <a:avLst/>
          </a:prstGeom>
          <a:noFill/>
          <a:extLst>
            <a:ext uri="{909E8E84-426E-40DD-AFC4-6F175D3DCCD1}">
              <a14:hiddenFill xmlns:a14="http://schemas.microsoft.com/office/drawing/2010/main">
                <a:solidFill>
                  <a:srgbClr val="FFFFFF"/>
                </a:solidFill>
              </a14:hiddenFill>
            </a:ext>
          </a:extLst>
        </p:spPr>
      </p:pic>
      <p:sp>
        <p:nvSpPr>
          <p:cNvPr id="7" name="Rectángulo 6">
            <a:extLst>
              <a:ext uri="{FF2B5EF4-FFF2-40B4-BE49-F238E27FC236}">
                <a16:creationId xmlns:a16="http://schemas.microsoft.com/office/drawing/2014/main" id="{B23B15C6-A5F6-4EC9-AFC0-C3A42C03262B}"/>
              </a:ext>
            </a:extLst>
          </p:cNvPr>
          <p:cNvSpPr/>
          <p:nvPr/>
        </p:nvSpPr>
        <p:spPr>
          <a:xfrm>
            <a:off x="1076769" y="1564243"/>
            <a:ext cx="10024217" cy="1277273"/>
          </a:xfrm>
          <a:prstGeom prst="rect">
            <a:avLst/>
          </a:prstGeom>
        </p:spPr>
        <p:txBody>
          <a:bodyPr wrap="square">
            <a:spAutoFit/>
          </a:bodyPr>
          <a:lstStyle/>
          <a:p>
            <a:pPr lvl="0" algn="just">
              <a:defRPr/>
            </a:pPr>
            <a:r>
              <a:rPr lang="en-US" sz="2400" b="1" dirty="0"/>
              <a:t>Dictionary of content types</a:t>
            </a:r>
          </a:p>
          <a:p>
            <a:pPr lvl="0" algn="just">
              <a:defRPr/>
            </a:pPr>
            <a:endParaRPr lang="en-US" sz="900" b="1" dirty="0"/>
          </a:p>
          <a:p>
            <a:pPr lvl="0" algn="just">
              <a:defRPr/>
            </a:pPr>
            <a:r>
              <a:rPr lang="en-US" sz="2200" dirty="0"/>
              <a:t>The tweets are classified into 7 types of categories. Two of these are Sport and Employment-Education.  </a:t>
            </a:r>
          </a:p>
        </p:txBody>
      </p:sp>
      <p:sp>
        <p:nvSpPr>
          <p:cNvPr id="2" name="AutoShape 2" descr="https://outlook.live.com/owa/service.svc/s/GetAttachmentThumbnail?id=AQMkADAwATdiZmYAZC04MWQzLWY1YzQtMDACLTAwCgBGAAADeOUQgxORrEi59nrmhSF%2BagcAcSlNAzW6vUGCfs6pVwXa0gAAAgEMAAAAcSlNAzW6vUGCfs6pVwXa0gACOsvYUwAAAAESABAASe3YjJpfwEKVq5%2BcEbX%2Bww%3D%3D&amp;thumbnailType=2&amp;X-OWA-CANARY=xNJD1mY-0Em84ewjyryHkOC5dzTlWdYYyEAz3WhtCb1ZO4wMtGLFie0VCh_doU9vxWJS-9t_mDY.&amp;animation=tru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5" name="Imagen 4"/>
          <p:cNvPicPr>
            <a:picLocks noChangeAspect="1"/>
          </p:cNvPicPr>
          <p:nvPr/>
        </p:nvPicPr>
        <p:blipFill>
          <a:blip r:embed="rId5"/>
          <a:stretch>
            <a:fillRect/>
          </a:stretch>
        </p:blipFill>
        <p:spPr>
          <a:xfrm>
            <a:off x="1157585" y="3201457"/>
            <a:ext cx="10179388" cy="2794951"/>
          </a:xfrm>
          <a:prstGeom prst="rect">
            <a:avLst/>
          </a:prstGeom>
        </p:spPr>
      </p:pic>
    </p:spTree>
    <p:extLst>
      <p:ext uri="{BB962C8B-B14F-4D97-AF65-F5344CB8AC3E}">
        <p14:creationId xmlns:p14="http://schemas.microsoft.com/office/powerpoint/2010/main" val="4067574106"/>
      </p:ext>
    </p:extLst>
  </p:cSld>
  <p:clrMapOvr>
    <a:masterClrMapping/>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1227300" y="1712954"/>
            <a:ext cx="9648202" cy="4452725"/>
          </a:xfrm>
          <a:prstGeom prst="rect">
            <a:avLst/>
          </a:prstGeom>
          <a:solidFill>
            <a:schemeClr val="bg1"/>
          </a:solidFill>
          <a:ln w="12700">
            <a:solidFill>
              <a:schemeClr val="tx1">
                <a:lumMod val="95000"/>
                <a:lumOff val="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dirty="0"/>
              <a:t>removePunctuation</a:t>
            </a:r>
          </a:p>
          <a:p>
            <a:r>
              <a:rPr lang="es-ES" dirty="0" err="1"/>
              <a:t>removeNumbers</a:t>
            </a:r>
            <a:endParaRPr lang="es-ES" dirty="0"/>
          </a:p>
          <a:p>
            <a:r>
              <a:rPr lang="es-ES" dirty="0" err="1"/>
              <a:t>stopwords</a:t>
            </a:r>
            <a:endParaRPr lang="es-ES" dirty="0"/>
          </a:p>
          <a:p>
            <a:r>
              <a:rPr lang="es-ES" dirty="0" err="1"/>
              <a:t>TermDocumentMatrix</a:t>
            </a:r>
            <a:endParaRPr lang="es-ES" dirty="0"/>
          </a:p>
          <a:p>
            <a:r>
              <a:rPr lang="es-ES" dirty="0"/>
              <a:t>findFreqTerms</a:t>
            </a:r>
          </a:p>
        </p:txBody>
      </p:sp>
      <p:sp>
        <p:nvSpPr>
          <p:cNvPr id="7172" name="3 Marcador de número de diapositiva">
            <a:extLst>
              <a:ext uri="{FF2B5EF4-FFF2-40B4-BE49-F238E27FC236}">
                <a16:creationId xmlns:a16="http://schemas.microsoft.com/office/drawing/2014/main" id="{88B26D02-9652-4AF9-8AF9-675AB72765AC}"/>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244010A-2AEF-4439-85AE-FA1CA71787C5}" type="slidenum">
              <a:rPr kumimoji="0" lang="en-US" altLang="es-ES_tradnl" sz="1200" b="0" i="0" u="none" strike="noStrike" kern="1200" cap="none" spc="0" normalizeH="0" baseline="0" noProof="0" smtClean="0">
                <a:ln>
                  <a:noFill/>
                </a:ln>
                <a:solidFill>
                  <a:srgbClr val="898989"/>
                </a:solidFill>
                <a:effectLst/>
                <a:uLnTx/>
                <a:uFillTx/>
                <a:latin typeface="Calibri" panose="020F0502020204030204" pitchFamily="34"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US" altLang="es-ES_tradnl" sz="1200" b="0" i="0" u="none" strike="noStrike" kern="1200" cap="none" spc="0" normalizeH="0" baseline="0" noProof="0">
              <a:ln>
                <a:noFill/>
              </a:ln>
              <a:solidFill>
                <a:srgbClr val="898989"/>
              </a:solidFill>
              <a:effectLst/>
              <a:uLnTx/>
              <a:uFillTx/>
              <a:latin typeface="Calibri" panose="020F0502020204030204" pitchFamily="34" charset="0"/>
              <a:ea typeface="ＭＳ Ｐゴシック" panose="020B0600070205080204" pitchFamily="34" charset="-128"/>
              <a:cs typeface="+mn-cs"/>
            </a:endParaRPr>
          </a:p>
        </p:txBody>
      </p:sp>
      <p:sp>
        <p:nvSpPr>
          <p:cNvPr id="7173" name="1 Título">
            <a:extLst>
              <a:ext uri="{FF2B5EF4-FFF2-40B4-BE49-F238E27FC236}">
                <a16:creationId xmlns:a16="http://schemas.microsoft.com/office/drawing/2014/main" id="{1385EE05-1435-423A-9972-EE4FC516D167}"/>
              </a:ext>
            </a:extLst>
          </p:cNvPr>
          <p:cNvSpPr txBox="1">
            <a:spLocks/>
          </p:cNvSpPr>
          <p:nvPr/>
        </p:nvSpPr>
        <p:spPr bwMode="auto">
          <a:xfrm>
            <a:off x="1076770" y="416730"/>
            <a:ext cx="9084179" cy="949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s-ES" altLang="es-ES_tradnl" sz="2800" b="1" i="0" u="none" strike="noStrike" kern="1200" cap="none" spc="0" normalizeH="0" baseline="0" noProof="0" dirty="0" err="1">
                <a:ln>
                  <a:noFill/>
                </a:ln>
                <a:solidFill>
                  <a:srgbClr val="C0504D"/>
                </a:solidFill>
                <a:effectLst/>
                <a:uLnTx/>
                <a:uFillTx/>
                <a:latin typeface="Calibri" panose="020F0502020204030204" pitchFamily="34" charset="0"/>
                <a:ea typeface="ＭＳ Ｐゴシック" panose="020B0600070205080204" pitchFamily="34" charset="-128"/>
                <a:cs typeface="+mn-cs"/>
              </a:rPr>
              <a:t>Flowchart</a:t>
            </a:r>
            <a:r>
              <a:rPr kumimoji="0" lang="es-ES" altLang="es-ES_tradnl" sz="2800" b="1" i="0" u="none" strike="noStrike" kern="1200" cap="none" spc="0" normalizeH="0" baseline="0" noProof="0" dirty="0">
                <a:ln>
                  <a:noFill/>
                </a:ln>
                <a:solidFill>
                  <a:srgbClr val="C0504D"/>
                </a:solidFill>
                <a:effectLst/>
                <a:uLnTx/>
                <a:uFillTx/>
                <a:latin typeface="Calibri" panose="020F0502020204030204" pitchFamily="34" charset="0"/>
                <a:ea typeface="ＭＳ Ｐゴシック" panose="020B0600070205080204" pitchFamily="34" charset="-128"/>
                <a:cs typeface="+mn-cs"/>
              </a:rPr>
              <a:t> of </a:t>
            </a:r>
            <a:r>
              <a:rPr lang="es-ES" altLang="es-ES_tradnl" sz="2800" b="1" dirty="0" err="1">
                <a:solidFill>
                  <a:srgbClr val="C0504D"/>
                </a:solidFill>
              </a:rPr>
              <a:t>scraping</a:t>
            </a:r>
            <a:r>
              <a:rPr lang="es-ES" altLang="es-ES_tradnl" sz="2800" b="1" dirty="0">
                <a:solidFill>
                  <a:srgbClr val="C0504D"/>
                </a:solidFill>
              </a:rPr>
              <a:t> and </a:t>
            </a:r>
            <a:r>
              <a:rPr kumimoji="0" lang="es-ES" altLang="es-ES_tradnl" sz="2800" b="1" i="0" u="none" strike="noStrike" kern="1200" cap="none" spc="0" normalizeH="0" baseline="0" noProof="0" dirty="0" err="1">
                <a:ln>
                  <a:noFill/>
                </a:ln>
                <a:solidFill>
                  <a:srgbClr val="C0504D"/>
                </a:solidFill>
                <a:effectLst/>
                <a:uLnTx/>
                <a:uFillTx/>
                <a:latin typeface="Calibri" panose="020F0502020204030204" pitchFamily="34" charset="0"/>
                <a:ea typeface="ＭＳ Ｐゴシック" panose="020B0600070205080204" pitchFamily="34" charset="-128"/>
                <a:cs typeface="+mn-cs"/>
              </a:rPr>
              <a:t>content</a:t>
            </a:r>
            <a:r>
              <a:rPr kumimoji="0" lang="es-ES" altLang="es-ES_tradnl" sz="2800" b="1" i="0" u="none" strike="noStrike" kern="1200" cap="none" spc="0" normalizeH="0" baseline="0" noProof="0" dirty="0">
                <a:ln>
                  <a:noFill/>
                </a:ln>
                <a:solidFill>
                  <a:srgbClr val="C0504D"/>
                </a:solidFill>
                <a:effectLst/>
                <a:uLnTx/>
                <a:uFillTx/>
                <a:latin typeface="Calibri" panose="020F0502020204030204" pitchFamily="34" charset="0"/>
                <a:ea typeface="ＭＳ Ｐゴシック" panose="020B0600070205080204" pitchFamily="34" charset="-128"/>
                <a:cs typeface="+mn-cs"/>
              </a:rPr>
              <a:t> </a:t>
            </a:r>
            <a:r>
              <a:rPr kumimoji="0" lang="es-ES" altLang="es-ES_tradnl" sz="2800" b="1" i="0" u="none" strike="noStrike" kern="1200" cap="none" spc="0" normalizeH="0" baseline="0" noProof="0" dirty="0" err="1">
                <a:ln>
                  <a:noFill/>
                </a:ln>
                <a:solidFill>
                  <a:srgbClr val="C0504D"/>
                </a:solidFill>
                <a:effectLst/>
                <a:uLnTx/>
                <a:uFillTx/>
                <a:latin typeface="Calibri" panose="020F0502020204030204" pitchFamily="34" charset="0"/>
                <a:ea typeface="ＭＳ Ｐゴシック" panose="020B0600070205080204" pitchFamily="34" charset="-128"/>
                <a:cs typeface="+mn-cs"/>
              </a:rPr>
              <a:t>analysis</a:t>
            </a:r>
            <a:endParaRPr kumimoji="0" lang="es-ES" altLang="es-ES_tradnl" sz="2800" b="1" i="0" u="none" strike="noStrike" kern="1200" cap="none" spc="0" normalizeH="0" baseline="0" noProof="0" dirty="0">
              <a:ln>
                <a:noFill/>
              </a:ln>
              <a:solidFill>
                <a:srgbClr val="C0504D"/>
              </a:solidFill>
              <a:effectLst/>
              <a:uLnTx/>
              <a:uFillTx/>
              <a:latin typeface="Calibri" panose="020F0502020204030204" pitchFamily="34" charset="0"/>
              <a:ea typeface="ＭＳ Ｐゴシック" panose="020B0600070205080204" pitchFamily="34" charset="-128"/>
              <a:cs typeface="+mn-cs"/>
            </a:endParaRPr>
          </a:p>
        </p:txBody>
      </p:sp>
      <p:sp>
        <p:nvSpPr>
          <p:cNvPr id="7175" name="CuadroTexto 6">
            <a:extLst>
              <a:ext uri="{FF2B5EF4-FFF2-40B4-BE49-F238E27FC236}">
                <a16:creationId xmlns:a16="http://schemas.microsoft.com/office/drawing/2014/main" id="{B07C5715-0F7B-499F-A306-C7539BB9DEFF}"/>
              </a:ext>
            </a:extLst>
          </p:cNvPr>
          <p:cNvSpPr txBox="1">
            <a:spLocks noChangeArrowheads="1"/>
          </p:cNvSpPr>
          <p:nvPr/>
        </p:nvSpPr>
        <p:spPr bwMode="auto">
          <a:xfrm>
            <a:off x="5103813" y="7412038"/>
            <a:ext cx="18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ES" altLang="es-E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pic>
        <p:nvPicPr>
          <p:cNvPr id="9" name="Picture 2" descr="Imagen relacionada"/>
          <p:cNvPicPr>
            <a:picLocks noChangeAspect="1" noChangeArrowheads="1"/>
          </p:cNvPicPr>
          <p:nvPr/>
        </p:nvPicPr>
        <p:blipFill>
          <a:blip r:embed="rId3">
            <a:clrChange>
              <a:clrFrom>
                <a:srgbClr val="FFFFFF"/>
              </a:clrFrom>
              <a:clrTo>
                <a:srgbClr val="FFFFFF">
                  <a:alpha val="0"/>
                </a:srgbClr>
              </a:clrTo>
            </a:clrChange>
            <a:duotone>
              <a:schemeClr val="bg2">
                <a:shade val="45000"/>
                <a:satMod val="135000"/>
              </a:schemeClr>
              <a:prstClr val="white"/>
            </a:duotone>
            <a:extLst>
              <a:ext uri="{BEBA8EAE-BF5A-486C-A8C5-ECC9F3942E4B}">
                <a14:imgProps xmlns:a14="http://schemas.microsoft.com/office/drawing/2010/main">
                  <a14:imgLayer r:embed="rId4">
                    <a14:imgEffect>
                      <a14:colorTemperature colorTemp="9217"/>
                    </a14:imgEffect>
                    <a14:imgEffect>
                      <a14:saturation sat="196000"/>
                    </a14:imgEffect>
                  </a14:imgLayer>
                </a14:imgProps>
              </a:ext>
              <a:ext uri="{28A0092B-C50C-407E-A947-70E740481C1C}">
                <a14:useLocalDpi xmlns:a14="http://schemas.microsoft.com/office/drawing/2010/main" val="0"/>
              </a:ext>
            </a:extLst>
          </a:blip>
          <a:srcRect/>
          <a:stretch>
            <a:fillRect/>
          </a:stretch>
        </p:blipFill>
        <p:spPr bwMode="auto">
          <a:xfrm>
            <a:off x="9104565" y="188007"/>
            <a:ext cx="2112768" cy="1408512"/>
          </a:xfrm>
          <a:prstGeom prst="rect">
            <a:avLst/>
          </a:prstGeom>
          <a:noFill/>
          <a:extLst>
            <a:ext uri="{909E8E84-426E-40DD-AFC4-6F175D3DCCD1}">
              <a14:hiddenFill xmlns:a14="http://schemas.microsoft.com/office/drawing/2010/main">
                <a:solidFill>
                  <a:srgbClr val="FFFFFF"/>
                </a:solidFill>
              </a14:hiddenFill>
            </a:ext>
          </a:extLst>
        </p:spPr>
      </p:pic>
      <p:cxnSp>
        <p:nvCxnSpPr>
          <p:cNvPr id="7" name="Conector recto 6"/>
          <p:cNvCxnSpPr>
            <a:stCxn id="5" idx="1"/>
            <a:endCxn id="5" idx="3"/>
          </p:cNvCxnSpPr>
          <p:nvPr/>
        </p:nvCxnSpPr>
        <p:spPr>
          <a:xfrm>
            <a:off x="1227300" y="3939317"/>
            <a:ext cx="9648202" cy="0"/>
          </a:xfrm>
          <a:prstGeom prst="line">
            <a:avLst/>
          </a:pr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21" name="Terminador 20"/>
          <p:cNvSpPr/>
          <p:nvPr/>
        </p:nvSpPr>
        <p:spPr>
          <a:xfrm>
            <a:off x="2898006" y="1948474"/>
            <a:ext cx="1559608" cy="534739"/>
          </a:xfrm>
          <a:prstGeom prst="flowChartTerminator">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2" name="CuadroTexto 21"/>
          <p:cNvSpPr txBox="1"/>
          <p:nvPr/>
        </p:nvSpPr>
        <p:spPr>
          <a:xfrm>
            <a:off x="2980728" y="2061956"/>
            <a:ext cx="1394164" cy="307777"/>
          </a:xfrm>
          <a:prstGeom prst="rect">
            <a:avLst/>
          </a:prstGeom>
          <a:noFill/>
        </p:spPr>
        <p:txBody>
          <a:bodyPr wrap="none" rtlCol="0">
            <a:spAutoFit/>
          </a:bodyPr>
          <a:lstStyle/>
          <a:p>
            <a:r>
              <a:rPr lang="es-ES" sz="1400" dirty="0"/>
              <a:t>Twitter </a:t>
            </a:r>
            <a:r>
              <a:rPr lang="es-ES" sz="1400" dirty="0" err="1"/>
              <a:t>accounts</a:t>
            </a:r>
            <a:endParaRPr lang="es-ES" sz="1400" dirty="0"/>
          </a:p>
        </p:txBody>
      </p:sp>
      <p:sp>
        <p:nvSpPr>
          <p:cNvPr id="18" name="Rectángulo redondeado 17"/>
          <p:cNvSpPr/>
          <p:nvPr/>
        </p:nvSpPr>
        <p:spPr>
          <a:xfrm>
            <a:off x="3033753" y="2483213"/>
            <a:ext cx="1315501" cy="892378"/>
          </a:xfrm>
          <a:prstGeom prst="round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 name="CuadroTexto 18"/>
          <p:cNvSpPr txBox="1"/>
          <p:nvPr/>
        </p:nvSpPr>
        <p:spPr>
          <a:xfrm>
            <a:off x="3042298" y="2545703"/>
            <a:ext cx="1306956" cy="769441"/>
          </a:xfrm>
          <a:prstGeom prst="rect">
            <a:avLst/>
          </a:prstGeom>
          <a:noFill/>
        </p:spPr>
        <p:txBody>
          <a:bodyPr wrap="square" rtlCol="0">
            <a:spAutoFit/>
          </a:bodyPr>
          <a:lstStyle/>
          <a:p>
            <a:r>
              <a:rPr lang="es-ES" sz="1100" dirty="0"/>
              <a:t>@</a:t>
            </a:r>
            <a:r>
              <a:rPr lang="es-ES" sz="1100" dirty="0" err="1"/>
              <a:t>Ayto_Sevilla</a:t>
            </a:r>
            <a:endParaRPr lang="es-ES" sz="1100" dirty="0"/>
          </a:p>
          <a:p>
            <a:r>
              <a:rPr lang="es-ES" sz="1100" dirty="0"/>
              <a:t>@</a:t>
            </a:r>
            <a:r>
              <a:rPr lang="es-ES" sz="1100" dirty="0" err="1"/>
              <a:t>malaga</a:t>
            </a:r>
            <a:endParaRPr lang="es-ES" sz="1100" dirty="0"/>
          </a:p>
          <a:p>
            <a:r>
              <a:rPr lang="es-ES" sz="1100" dirty="0"/>
              <a:t>@</a:t>
            </a:r>
            <a:r>
              <a:rPr lang="es-ES" sz="1100" dirty="0" err="1"/>
              <a:t>ayuncordoba_es</a:t>
            </a:r>
            <a:endParaRPr lang="es-ES" sz="1100" dirty="0"/>
          </a:p>
          <a:p>
            <a:r>
              <a:rPr lang="es-ES" sz="1100" dirty="0"/>
              <a:t>@... </a:t>
            </a:r>
          </a:p>
        </p:txBody>
      </p:sp>
      <p:sp>
        <p:nvSpPr>
          <p:cNvPr id="24" name="Proceso 23"/>
          <p:cNvSpPr/>
          <p:nvPr/>
        </p:nvSpPr>
        <p:spPr>
          <a:xfrm>
            <a:off x="6272623" y="1973969"/>
            <a:ext cx="1478422" cy="483747"/>
          </a:xfrm>
          <a:prstGeom prst="flowChartProcess">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noFill/>
            </a:endParaRPr>
          </a:p>
        </p:txBody>
      </p:sp>
      <p:cxnSp>
        <p:nvCxnSpPr>
          <p:cNvPr id="26" name="Conector recto de flecha 25"/>
          <p:cNvCxnSpPr>
            <a:stCxn id="21" idx="3"/>
            <a:endCxn id="24" idx="1"/>
          </p:cNvCxnSpPr>
          <p:nvPr/>
        </p:nvCxnSpPr>
        <p:spPr>
          <a:xfrm flipV="1">
            <a:off x="4457614" y="2215843"/>
            <a:ext cx="1815009" cy="1"/>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1" name="CuadroTexto 30"/>
          <p:cNvSpPr txBox="1"/>
          <p:nvPr/>
        </p:nvSpPr>
        <p:spPr>
          <a:xfrm>
            <a:off x="6425895" y="2067033"/>
            <a:ext cx="1236172" cy="307777"/>
          </a:xfrm>
          <a:prstGeom prst="rect">
            <a:avLst/>
          </a:prstGeom>
          <a:noFill/>
        </p:spPr>
        <p:txBody>
          <a:bodyPr wrap="none" rtlCol="0">
            <a:spAutoFit/>
          </a:bodyPr>
          <a:lstStyle/>
          <a:p>
            <a:r>
              <a:rPr lang="es-ES" sz="1400" dirty="0" err="1"/>
              <a:t>Twint</a:t>
            </a:r>
            <a:r>
              <a:rPr lang="es-ES" sz="1400" dirty="0"/>
              <a:t> </a:t>
            </a:r>
            <a:r>
              <a:rPr lang="es-ES" sz="1400" dirty="0" err="1"/>
              <a:t>scraping</a:t>
            </a:r>
            <a:endParaRPr lang="es-ES" sz="1400" dirty="0"/>
          </a:p>
        </p:txBody>
      </p:sp>
      <p:sp>
        <p:nvSpPr>
          <p:cNvPr id="29" name="Rectángulo redondeado 28"/>
          <p:cNvSpPr/>
          <p:nvPr/>
        </p:nvSpPr>
        <p:spPr>
          <a:xfrm>
            <a:off x="5103812" y="2459235"/>
            <a:ext cx="3958909" cy="490726"/>
          </a:xfrm>
          <a:prstGeom prst="round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4" name="CuadroTexto 33"/>
          <p:cNvSpPr txBox="1"/>
          <p:nvPr/>
        </p:nvSpPr>
        <p:spPr>
          <a:xfrm>
            <a:off x="5104438" y="2550749"/>
            <a:ext cx="4244666" cy="261610"/>
          </a:xfrm>
          <a:prstGeom prst="rect">
            <a:avLst/>
          </a:prstGeom>
          <a:noFill/>
        </p:spPr>
        <p:txBody>
          <a:bodyPr wrap="square" rtlCol="0">
            <a:spAutoFit/>
          </a:bodyPr>
          <a:lstStyle/>
          <a:p>
            <a:r>
              <a:rPr lang="es-ES" sz="1100" i="1" dirty="0" err="1"/>
              <a:t>twint</a:t>
            </a:r>
            <a:r>
              <a:rPr lang="es-ES" sz="1100" i="1" dirty="0"/>
              <a:t> --</a:t>
            </a:r>
            <a:r>
              <a:rPr lang="es-ES" sz="1100" i="1" dirty="0" err="1"/>
              <a:t>userlist</a:t>
            </a:r>
            <a:r>
              <a:rPr lang="es-ES" sz="1100" i="1" dirty="0"/>
              <a:t> </a:t>
            </a:r>
            <a:r>
              <a:rPr lang="es-ES" sz="1100" i="1" dirty="0" err="1"/>
              <a:t>Ayto_Sevilla,malaga,ayuncordoba</a:t>
            </a:r>
            <a:r>
              <a:rPr lang="es-ES" sz="1100" i="1" dirty="0"/>
              <a:t> - o ayto.csv - - </a:t>
            </a:r>
            <a:r>
              <a:rPr lang="es-ES" sz="1100" i="1" dirty="0" err="1"/>
              <a:t>csv</a:t>
            </a:r>
            <a:endParaRPr lang="es-ES" sz="1100" i="1" dirty="0"/>
          </a:p>
        </p:txBody>
      </p:sp>
      <p:sp>
        <p:nvSpPr>
          <p:cNvPr id="30" name="Disco magnético 29"/>
          <p:cNvSpPr/>
          <p:nvPr/>
        </p:nvSpPr>
        <p:spPr>
          <a:xfrm>
            <a:off x="9562754" y="1993603"/>
            <a:ext cx="1051128" cy="489610"/>
          </a:xfrm>
          <a:prstGeom prst="flowChartMagneticDisk">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7169" name="Conector recto de flecha 7168"/>
          <p:cNvCxnSpPr>
            <a:stCxn id="24" idx="3"/>
            <a:endCxn id="30" idx="2"/>
          </p:cNvCxnSpPr>
          <p:nvPr/>
        </p:nvCxnSpPr>
        <p:spPr>
          <a:xfrm>
            <a:off x="7751045" y="2215843"/>
            <a:ext cx="1811709" cy="22565"/>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0" name="CuadroTexto 39"/>
          <p:cNvSpPr txBox="1"/>
          <p:nvPr/>
        </p:nvSpPr>
        <p:spPr>
          <a:xfrm>
            <a:off x="9909492" y="2159564"/>
            <a:ext cx="463973" cy="307777"/>
          </a:xfrm>
          <a:prstGeom prst="rect">
            <a:avLst/>
          </a:prstGeom>
          <a:noFill/>
        </p:spPr>
        <p:txBody>
          <a:bodyPr wrap="none" rtlCol="0">
            <a:spAutoFit/>
          </a:bodyPr>
          <a:lstStyle/>
          <a:p>
            <a:r>
              <a:rPr lang="es-ES" sz="1400" dirty="0"/>
              <a:t>CSV</a:t>
            </a:r>
          </a:p>
        </p:txBody>
      </p:sp>
      <p:sp>
        <p:nvSpPr>
          <p:cNvPr id="7190" name="Proceso 7189"/>
          <p:cNvSpPr/>
          <p:nvPr/>
        </p:nvSpPr>
        <p:spPr>
          <a:xfrm>
            <a:off x="3266889" y="4220900"/>
            <a:ext cx="1173976" cy="416817"/>
          </a:xfrm>
          <a:prstGeom prst="flowChartProcess">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1" name="CuadroTexto 70"/>
          <p:cNvSpPr txBox="1"/>
          <p:nvPr/>
        </p:nvSpPr>
        <p:spPr>
          <a:xfrm>
            <a:off x="3266889" y="4269519"/>
            <a:ext cx="1173976" cy="307777"/>
          </a:xfrm>
          <a:prstGeom prst="rect">
            <a:avLst/>
          </a:prstGeom>
          <a:noFill/>
        </p:spPr>
        <p:txBody>
          <a:bodyPr wrap="none" rtlCol="0">
            <a:spAutoFit/>
          </a:bodyPr>
          <a:lstStyle/>
          <a:p>
            <a:r>
              <a:rPr lang="es-ES" sz="1400" dirty="0"/>
              <a:t>“</a:t>
            </a:r>
            <a:r>
              <a:rPr lang="es-ES" sz="1400" dirty="0" err="1"/>
              <a:t>tm</a:t>
            </a:r>
            <a:r>
              <a:rPr lang="es-ES" sz="1400" dirty="0"/>
              <a:t>” </a:t>
            </a:r>
            <a:r>
              <a:rPr lang="es-ES" sz="1400" dirty="0" err="1"/>
              <a:t>package</a:t>
            </a:r>
            <a:endParaRPr lang="es-ES" sz="1400" dirty="0"/>
          </a:p>
        </p:txBody>
      </p:sp>
      <p:sp>
        <p:nvSpPr>
          <p:cNvPr id="75" name="Rectángulo redondeado 74"/>
          <p:cNvSpPr/>
          <p:nvPr/>
        </p:nvSpPr>
        <p:spPr>
          <a:xfrm>
            <a:off x="2818337" y="4637980"/>
            <a:ext cx="2333733" cy="914265"/>
          </a:xfrm>
          <a:prstGeom prst="round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7" name="CuadroTexto 76"/>
          <p:cNvSpPr txBox="1"/>
          <p:nvPr/>
        </p:nvSpPr>
        <p:spPr>
          <a:xfrm>
            <a:off x="2826883" y="4631669"/>
            <a:ext cx="1395908" cy="938719"/>
          </a:xfrm>
          <a:prstGeom prst="rect">
            <a:avLst/>
          </a:prstGeom>
          <a:noFill/>
        </p:spPr>
        <p:txBody>
          <a:bodyPr wrap="square" rtlCol="0">
            <a:spAutoFit/>
          </a:bodyPr>
          <a:lstStyle/>
          <a:p>
            <a:r>
              <a:rPr lang="es-ES" sz="1100" i="1" dirty="0"/>
              <a:t>corpus</a:t>
            </a:r>
          </a:p>
          <a:p>
            <a:r>
              <a:rPr lang="es-ES" sz="1100" i="1" dirty="0" err="1"/>
              <a:t>VectorSource</a:t>
            </a:r>
            <a:endParaRPr lang="es-ES" sz="1100" i="1" dirty="0"/>
          </a:p>
          <a:p>
            <a:r>
              <a:rPr lang="pt-BR" sz="1100" i="1" dirty="0" err="1"/>
              <a:t>tm_map</a:t>
            </a:r>
            <a:endParaRPr lang="pt-BR" sz="1100" i="1" dirty="0"/>
          </a:p>
          <a:p>
            <a:r>
              <a:rPr lang="es-ES" sz="1100" i="1" dirty="0" err="1">
                <a:solidFill>
                  <a:prstClr val="black"/>
                </a:solidFill>
              </a:rPr>
              <a:t>stopwords</a:t>
            </a:r>
            <a:endParaRPr lang="es-ES" sz="1100" i="1" dirty="0">
              <a:solidFill>
                <a:prstClr val="black"/>
              </a:solidFill>
            </a:endParaRPr>
          </a:p>
          <a:p>
            <a:pPr lvl="0"/>
            <a:r>
              <a:rPr lang="es-ES" sz="1100" i="1" dirty="0">
                <a:solidFill>
                  <a:prstClr val="black"/>
                </a:solidFill>
              </a:rPr>
              <a:t>findFreqTerms</a:t>
            </a:r>
          </a:p>
        </p:txBody>
      </p:sp>
      <p:sp>
        <p:nvSpPr>
          <p:cNvPr id="43" name="Rectángulo 42"/>
          <p:cNvSpPr/>
          <p:nvPr/>
        </p:nvSpPr>
        <p:spPr>
          <a:xfrm>
            <a:off x="3764709" y="4613527"/>
            <a:ext cx="1488757" cy="938719"/>
          </a:xfrm>
          <a:prstGeom prst="rect">
            <a:avLst/>
          </a:prstGeom>
        </p:spPr>
        <p:txBody>
          <a:bodyPr wrap="square">
            <a:spAutoFit/>
          </a:bodyPr>
          <a:lstStyle/>
          <a:p>
            <a:r>
              <a:rPr lang="es-ES" sz="1100" i="1" dirty="0"/>
              <a:t>stripWhitespace</a:t>
            </a:r>
          </a:p>
          <a:p>
            <a:pPr lvl="0"/>
            <a:r>
              <a:rPr lang="es-ES" sz="1100" i="1" dirty="0">
                <a:solidFill>
                  <a:prstClr val="black"/>
                </a:solidFill>
              </a:rPr>
              <a:t>removePunctuation</a:t>
            </a:r>
          </a:p>
          <a:p>
            <a:pPr lvl="0"/>
            <a:r>
              <a:rPr lang="es-ES" sz="1100" i="1" dirty="0" err="1">
                <a:solidFill>
                  <a:prstClr val="black"/>
                </a:solidFill>
              </a:rPr>
              <a:t>removeNumbers</a:t>
            </a:r>
            <a:endParaRPr lang="es-ES" sz="1100" i="1" dirty="0">
              <a:solidFill>
                <a:prstClr val="black"/>
              </a:solidFill>
            </a:endParaRPr>
          </a:p>
          <a:p>
            <a:r>
              <a:rPr lang="es-ES" sz="1100" i="1" dirty="0"/>
              <a:t>content_transformer</a:t>
            </a:r>
            <a:endParaRPr lang="es-ES" sz="1100" i="1" dirty="0">
              <a:solidFill>
                <a:prstClr val="black"/>
              </a:solidFill>
            </a:endParaRPr>
          </a:p>
          <a:p>
            <a:pPr lvl="0"/>
            <a:r>
              <a:rPr lang="es-ES" sz="1100" i="1" dirty="0" err="1">
                <a:solidFill>
                  <a:prstClr val="black"/>
                </a:solidFill>
              </a:rPr>
              <a:t>TermDocumentMatrix</a:t>
            </a:r>
            <a:endParaRPr lang="es-ES" sz="1100" i="1" dirty="0">
              <a:solidFill>
                <a:prstClr val="black"/>
              </a:solidFill>
            </a:endParaRPr>
          </a:p>
        </p:txBody>
      </p:sp>
      <p:sp>
        <p:nvSpPr>
          <p:cNvPr id="84" name="CuadroTexto 83"/>
          <p:cNvSpPr txBox="1"/>
          <p:nvPr/>
        </p:nvSpPr>
        <p:spPr>
          <a:xfrm>
            <a:off x="5644002" y="4178848"/>
            <a:ext cx="1782928" cy="507831"/>
          </a:xfrm>
          <a:prstGeom prst="rect">
            <a:avLst/>
          </a:prstGeom>
          <a:noFill/>
        </p:spPr>
        <p:txBody>
          <a:bodyPr wrap="square" rtlCol="0">
            <a:spAutoFit/>
          </a:bodyPr>
          <a:lstStyle/>
          <a:p>
            <a:pPr algn="ctr"/>
            <a:r>
              <a:rPr lang="en-US" sz="1200" dirty="0"/>
              <a:t>Refine categories</a:t>
            </a:r>
          </a:p>
          <a:p>
            <a:pPr algn="ctr"/>
            <a:endParaRPr lang="en-US" sz="300" dirty="0"/>
          </a:p>
          <a:p>
            <a:pPr algn="ctr"/>
            <a:r>
              <a:rPr lang="en-US" sz="1200" dirty="0"/>
              <a:t>Define dictionaries</a:t>
            </a:r>
            <a:endParaRPr lang="es-ES" sz="1200" dirty="0"/>
          </a:p>
        </p:txBody>
      </p:sp>
      <p:cxnSp>
        <p:nvCxnSpPr>
          <p:cNvPr id="64" name="Conector angular 63"/>
          <p:cNvCxnSpPr>
            <a:stCxn id="30" idx="3"/>
            <a:endCxn id="7190" idx="0"/>
          </p:cNvCxnSpPr>
          <p:nvPr/>
        </p:nvCxnSpPr>
        <p:spPr>
          <a:xfrm rot="5400000">
            <a:off x="6102255" y="234836"/>
            <a:ext cx="1737687" cy="6234441"/>
          </a:xfrm>
          <a:prstGeom prst="bentConnector3">
            <a:avLst>
              <a:gd name="adj1" fmla="val 65737"/>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5" name="CuadroTexto 104"/>
          <p:cNvSpPr txBox="1"/>
          <p:nvPr/>
        </p:nvSpPr>
        <p:spPr>
          <a:xfrm>
            <a:off x="8069706" y="5298450"/>
            <a:ext cx="1345305" cy="307777"/>
          </a:xfrm>
          <a:prstGeom prst="rect">
            <a:avLst/>
          </a:prstGeom>
          <a:noFill/>
        </p:spPr>
        <p:txBody>
          <a:bodyPr wrap="none" rtlCol="0">
            <a:spAutoFit/>
          </a:bodyPr>
          <a:lstStyle/>
          <a:p>
            <a:r>
              <a:rPr lang="es-ES" sz="1400" dirty="0"/>
              <a:t>“</a:t>
            </a:r>
            <a:r>
              <a:rPr lang="es-ES" sz="1400" dirty="0" err="1"/>
              <a:t>dplyr</a:t>
            </a:r>
            <a:r>
              <a:rPr lang="es-ES" sz="1400" dirty="0"/>
              <a:t>” </a:t>
            </a:r>
            <a:r>
              <a:rPr lang="es-ES" sz="1400" dirty="0" err="1"/>
              <a:t>package</a:t>
            </a:r>
            <a:endParaRPr lang="es-ES" sz="1400" dirty="0"/>
          </a:p>
        </p:txBody>
      </p:sp>
      <p:sp>
        <p:nvSpPr>
          <p:cNvPr id="106" name="Terminador 105"/>
          <p:cNvSpPr/>
          <p:nvPr/>
        </p:nvSpPr>
        <p:spPr>
          <a:xfrm>
            <a:off x="9221557" y="4232610"/>
            <a:ext cx="1366794" cy="540603"/>
          </a:xfrm>
          <a:prstGeom prst="flowChartTerminator">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72" name="Conector recto 71"/>
          <p:cNvCxnSpPr/>
          <p:nvPr/>
        </p:nvCxnSpPr>
        <p:spPr>
          <a:xfrm flipH="1">
            <a:off x="2564452" y="1712954"/>
            <a:ext cx="25638" cy="4452725"/>
          </a:xfrm>
          <a:prstGeom prst="line">
            <a:avLst/>
          </a:pr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13" name="CuadroTexto 112"/>
          <p:cNvSpPr txBox="1"/>
          <p:nvPr/>
        </p:nvSpPr>
        <p:spPr>
          <a:xfrm>
            <a:off x="1475912" y="2613638"/>
            <a:ext cx="881946" cy="338554"/>
          </a:xfrm>
          <a:prstGeom prst="rect">
            <a:avLst/>
          </a:prstGeom>
          <a:noFill/>
        </p:spPr>
        <p:txBody>
          <a:bodyPr wrap="square" rtlCol="0">
            <a:spAutoFit/>
          </a:bodyPr>
          <a:lstStyle/>
          <a:p>
            <a:pPr algn="ctr"/>
            <a:r>
              <a:rPr lang="es-ES" sz="1600" dirty="0">
                <a:effectLst>
                  <a:outerShdw blurRad="38100" dist="38100" dir="2700000" algn="tl">
                    <a:srgbClr val="000000">
                      <a:alpha val="43137"/>
                    </a:srgbClr>
                  </a:outerShdw>
                </a:effectLst>
              </a:rPr>
              <a:t>Python</a:t>
            </a:r>
            <a:endParaRPr lang="es-ES" sz="1400" dirty="0">
              <a:effectLst>
                <a:outerShdw blurRad="38100" dist="38100" dir="2700000" algn="tl">
                  <a:srgbClr val="000000">
                    <a:alpha val="43137"/>
                  </a:srgbClr>
                </a:outerShdw>
              </a:effectLst>
            </a:endParaRPr>
          </a:p>
        </p:txBody>
      </p:sp>
      <p:sp>
        <p:nvSpPr>
          <p:cNvPr id="114" name="CuadroTexto 113"/>
          <p:cNvSpPr txBox="1"/>
          <p:nvPr/>
        </p:nvSpPr>
        <p:spPr>
          <a:xfrm>
            <a:off x="1473560" y="4801399"/>
            <a:ext cx="881946" cy="338554"/>
          </a:xfrm>
          <a:prstGeom prst="rect">
            <a:avLst/>
          </a:prstGeom>
          <a:noFill/>
        </p:spPr>
        <p:txBody>
          <a:bodyPr wrap="square" rtlCol="0">
            <a:spAutoFit/>
          </a:bodyPr>
          <a:lstStyle/>
          <a:p>
            <a:pPr algn="ctr"/>
            <a:r>
              <a:rPr lang="es-ES" sz="1600" dirty="0">
                <a:effectLst>
                  <a:outerShdw blurRad="38100" dist="38100" dir="2700000" algn="tl">
                    <a:srgbClr val="000000">
                      <a:alpha val="43137"/>
                    </a:srgbClr>
                  </a:outerShdw>
                </a:effectLst>
              </a:rPr>
              <a:t>R</a:t>
            </a:r>
            <a:endParaRPr lang="es-ES" sz="1400" dirty="0">
              <a:effectLst>
                <a:outerShdw blurRad="38100" dist="38100" dir="2700000" algn="tl">
                  <a:srgbClr val="000000">
                    <a:alpha val="43137"/>
                  </a:srgbClr>
                </a:outerShdw>
              </a:effectLst>
            </a:endParaRPr>
          </a:p>
        </p:txBody>
      </p:sp>
      <p:sp>
        <p:nvSpPr>
          <p:cNvPr id="4" name="Proceso 3"/>
          <p:cNvSpPr/>
          <p:nvPr/>
        </p:nvSpPr>
        <p:spPr>
          <a:xfrm>
            <a:off x="8030242" y="5256745"/>
            <a:ext cx="1378171" cy="382219"/>
          </a:xfrm>
          <a:prstGeom prst="flowChartProcess">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20" name="Conector angular 19"/>
          <p:cNvCxnSpPr>
            <a:stCxn id="4" idx="3"/>
            <a:endCxn id="106" idx="2"/>
          </p:cNvCxnSpPr>
          <p:nvPr/>
        </p:nvCxnSpPr>
        <p:spPr>
          <a:xfrm flipV="1">
            <a:off x="9408413" y="4773213"/>
            <a:ext cx="496541" cy="674642"/>
          </a:xfrm>
          <a:prstGeom prst="bentConnector2">
            <a:avLst/>
          </a:prstGeom>
          <a:ln w="28575">
            <a:tailEnd type="triangle"/>
          </a:ln>
        </p:spPr>
        <p:style>
          <a:lnRef idx="1">
            <a:schemeClr val="dk1"/>
          </a:lnRef>
          <a:fillRef idx="0">
            <a:schemeClr val="dk1"/>
          </a:fillRef>
          <a:effectRef idx="0">
            <a:schemeClr val="dk1"/>
          </a:effectRef>
          <a:fontRef idx="minor">
            <a:schemeClr val="tx1"/>
          </a:fontRef>
        </p:style>
      </p:cxnSp>
      <p:sp>
        <p:nvSpPr>
          <p:cNvPr id="52" name="Rectángulo redondeado 51"/>
          <p:cNvSpPr/>
          <p:nvPr/>
        </p:nvSpPr>
        <p:spPr>
          <a:xfrm>
            <a:off x="8368813" y="5642157"/>
            <a:ext cx="500094" cy="403425"/>
          </a:xfrm>
          <a:prstGeom prst="round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3" name="Rectángulo 52"/>
          <p:cNvSpPr/>
          <p:nvPr/>
        </p:nvSpPr>
        <p:spPr>
          <a:xfrm flipH="1">
            <a:off x="8385873" y="5695537"/>
            <a:ext cx="483033" cy="261610"/>
          </a:xfrm>
          <a:prstGeom prst="rect">
            <a:avLst/>
          </a:prstGeom>
        </p:spPr>
        <p:txBody>
          <a:bodyPr wrap="square">
            <a:spAutoFit/>
          </a:bodyPr>
          <a:lstStyle/>
          <a:p>
            <a:r>
              <a:rPr lang="es-ES" sz="1100" i="1" dirty="0" err="1"/>
              <a:t>filter</a:t>
            </a:r>
            <a:endParaRPr lang="es-ES" sz="1100" i="1" dirty="0">
              <a:solidFill>
                <a:prstClr val="black"/>
              </a:solidFill>
            </a:endParaRPr>
          </a:p>
        </p:txBody>
      </p:sp>
      <p:sp>
        <p:nvSpPr>
          <p:cNvPr id="6" name="Operación manual 5"/>
          <p:cNvSpPr/>
          <p:nvPr/>
        </p:nvSpPr>
        <p:spPr>
          <a:xfrm>
            <a:off x="5649123" y="4148928"/>
            <a:ext cx="1757902" cy="555915"/>
          </a:xfrm>
          <a:prstGeom prst="flowChartManualOperation">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2" name="Proceso 41"/>
          <p:cNvSpPr/>
          <p:nvPr/>
        </p:nvSpPr>
        <p:spPr>
          <a:xfrm>
            <a:off x="5842825" y="5259300"/>
            <a:ext cx="1378171" cy="382219"/>
          </a:xfrm>
          <a:prstGeom prst="flowChartProcess">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5" name="CuadroTexto 44"/>
          <p:cNvSpPr txBox="1"/>
          <p:nvPr/>
        </p:nvSpPr>
        <p:spPr>
          <a:xfrm>
            <a:off x="5670224" y="5287330"/>
            <a:ext cx="1782928" cy="276999"/>
          </a:xfrm>
          <a:prstGeom prst="rect">
            <a:avLst/>
          </a:prstGeom>
          <a:noFill/>
        </p:spPr>
        <p:txBody>
          <a:bodyPr wrap="square" rtlCol="0">
            <a:spAutoFit/>
          </a:bodyPr>
          <a:lstStyle/>
          <a:p>
            <a:pPr algn="ctr"/>
            <a:r>
              <a:rPr lang="es-ES" sz="1200" dirty="0" err="1"/>
              <a:t>Dictionary</a:t>
            </a:r>
            <a:r>
              <a:rPr lang="es-ES" sz="1200" dirty="0"/>
              <a:t> </a:t>
            </a:r>
            <a:r>
              <a:rPr lang="es-ES" sz="1200" dirty="0" err="1"/>
              <a:t>creation</a:t>
            </a:r>
            <a:endParaRPr lang="es-ES" sz="1200" dirty="0"/>
          </a:p>
        </p:txBody>
      </p:sp>
      <p:cxnSp>
        <p:nvCxnSpPr>
          <p:cNvPr id="15" name="Conector recto de flecha 14"/>
          <p:cNvCxnSpPr>
            <a:stCxn id="71" idx="3"/>
            <a:endCxn id="6" idx="1"/>
          </p:cNvCxnSpPr>
          <p:nvPr/>
        </p:nvCxnSpPr>
        <p:spPr>
          <a:xfrm>
            <a:off x="4440865" y="4423408"/>
            <a:ext cx="1384048" cy="347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170" name="Conector recto de flecha 7169"/>
          <p:cNvCxnSpPr>
            <a:stCxn id="6" idx="2"/>
            <a:endCxn id="42" idx="0"/>
          </p:cNvCxnSpPr>
          <p:nvPr/>
        </p:nvCxnSpPr>
        <p:spPr>
          <a:xfrm>
            <a:off x="6528074" y="4704843"/>
            <a:ext cx="3837" cy="55445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9" name="Rectángulo redondeado 58"/>
          <p:cNvSpPr/>
          <p:nvPr/>
        </p:nvSpPr>
        <p:spPr>
          <a:xfrm>
            <a:off x="6221227" y="5642156"/>
            <a:ext cx="604277" cy="403425"/>
          </a:xfrm>
          <a:prstGeom prst="round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2" name="Rectángulo 61"/>
          <p:cNvSpPr/>
          <p:nvPr/>
        </p:nvSpPr>
        <p:spPr>
          <a:xfrm flipH="1">
            <a:off x="6230350" y="5695537"/>
            <a:ext cx="483033" cy="261610"/>
          </a:xfrm>
          <a:prstGeom prst="rect">
            <a:avLst/>
          </a:prstGeom>
        </p:spPr>
        <p:txBody>
          <a:bodyPr wrap="square">
            <a:spAutoFit/>
          </a:bodyPr>
          <a:lstStyle/>
          <a:p>
            <a:r>
              <a:rPr lang="es-ES" sz="1100" i="1" dirty="0" err="1"/>
              <a:t>grepl</a:t>
            </a:r>
            <a:endParaRPr lang="es-ES" sz="1100" i="1" dirty="0">
              <a:solidFill>
                <a:prstClr val="black"/>
              </a:solidFill>
            </a:endParaRPr>
          </a:p>
        </p:txBody>
      </p:sp>
      <p:cxnSp>
        <p:nvCxnSpPr>
          <p:cNvPr id="7183" name="Conector recto de flecha 7182"/>
          <p:cNvCxnSpPr>
            <a:stCxn id="42" idx="3"/>
            <a:endCxn id="4" idx="1"/>
          </p:cNvCxnSpPr>
          <p:nvPr/>
        </p:nvCxnSpPr>
        <p:spPr>
          <a:xfrm flipV="1">
            <a:off x="7220996" y="5447855"/>
            <a:ext cx="809246" cy="2555"/>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4" name="CuadroTexto 43"/>
          <p:cNvSpPr txBox="1"/>
          <p:nvPr/>
        </p:nvSpPr>
        <p:spPr>
          <a:xfrm>
            <a:off x="9241461" y="4269519"/>
            <a:ext cx="1346889" cy="461665"/>
          </a:xfrm>
          <a:prstGeom prst="rect">
            <a:avLst/>
          </a:prstGeom>
          <a:noFill/>
        </p:spPr>
        <p:txBody>
          <a:bodyPr wrap="square" rtlCol="0">
            <a:spAutoFit/>
          </a:bodyPr>
          <a:lstStyle/>
          <a:p>
            <a:pPr algn="ctr"/>
            <a:r>
              <a:rPr lang="en-US" sz="1200" dirty="0"/>
              <a:t>Classified </a:t>
            </a:r>
          </a:p>
          <a:p>
            <a:pPr algn="ctr"/>
            <a:r>
              <a:rPr lang="en-US" sz="1200" dirty="0"/>
              <a:t>tweets</a:t>
            </a:r>
            <a:endParaRPr lang="es-ES" sz="1200" dirty="0"/>
          </a:p>
        </p:txBody>
      </p:sp>
    </p:spTree>
    <p:extLst>
      <p:ext uri="{BB962C8B-B14F-4D97-AF65-F5344CB8AC3E}">
        <p14:creationId xmlns:p14="http://schemas.microsoft.com/office/powerpoint/2010/main" val="3570885524"/>
      </p:ext>
    </p:extLst>
  </p:cSld>
  <p:clrMapOvr>
    <a:masterClrMapping/>
  </p:clrMapOvr>
  <p:transition spd="med">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3 Marcador de número de diapositiva">
            <a:extLst>
              <a:ext uri="{FF2B5EF4-FFF2-40B4-BE49-F238E27FC236}">
                <a16:creationId xmlns:a16="http://schemas.microsoft.com/office/drawing/2014/main" id="{88B26D02-9652-4AF9-8AF9-675AB72765AC}"/>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244010A-2AEF-4439-85AE-FA1CA71787C5}" type="slidenum">
              <a:rPr kumimoji="0" lang="en-US" altLang="es-ES_tradnl" sz="1200" b="0" i="0" u="none" strike="noStrike" kern="1200" cap="none" spc="0" normalizeH="0" baseline="0" noProof="0" smtClean="0">
                <a:ln>
                  <a:noFill/>
                </a:ln>
                <a:solidFill>
                  <a:srgbClr val="898989"/>
                </a:solidFill>
                <a:effectLst/>
                <a:uLnTx/>
                <a:uFillTx/>
                <a:latin typeface="Calibri" panose="020F0502020204030204" pitchFamily="34"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US" altLang="es-ES_tradnl" sz="1200" b="0" i="0" u="none" strike="noStrike" kern="1200" cap="none" spc="0" normalizeH="0" baseline="0" noProof="0">
              <a:ln>
                <a:noFill/>
              </a:ln>
              <a:solidFill>
                <a:srgbClr val="898989"/>
              </a:solidFill>
              <a:effectLst/>
              <a:uLnTx/>
              <a:uFillTx/>
              <a:latin typeface="Calibri" panose="020F0502020204030204" pitchFamily="34" charset="0"/>
              <a:ea typeface="ＭＳ Ｐゴシック" panose="020B0600070205080204" pitchFamily="34" charset="-128"/>
              <a:cs typeface="+mn-cs"/>
            </a:endParaRPr>
          </a:p>
        </p:txBody>
      </p:sp>
      <p:sp>
        <p:nvSpPr>
          <p:cNvPr id="7173" name="1 Título">
            <a:extLst>
              <a:ext uri="{FF2B5EF4-FFF2-40B4-BE49-F238E27FC236}">
                <a16:creationId xmlns:a16="http://schemas.microsoft.com/office/drawing/2014/main" id="{1385EE05-1435-423A-9972-EE4FC516D167}"/>
              </a:ext>
            </a:extLst>
          </p:cNvPr>
          <p:cNvSpPr txBox="1">
            <a:spLocks/>
          </p:cNvSpPr>
          <p:nvPr/>
        </p:nvSpPr>
        <p:spPr bwMode="auto">
          <a:xfrm>
            <a:off x="1076770" y="416730"/>
            <a:ext cx="9084179" cy="949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s-ES" altLang="es-ES_tradnl" sz="2800" b="1" i="0" u="none" strike="noStrike" kern="1200" cap="none" spc="0" normalizeH="0" baseline="0" noProof="0" dirty="0">
                <a:ln>
                  <a:noFill/>
                </a:ln>
                <a:solidFill>
                  <a:srgbClr val="C0504D"/>
                </a:solidFill>
                <a:effectLst/>
                <a:uLnTx/>
                <a:uFillTx/>
                <a:latin typeface="Calibri" panose="020F0502020204030204" pitchFamily="34" charset="0"/>
                <a:ea typeface="ＭＳ Ｐゴシック" panose="020B0600070205080204" pitchFamily="34" charset="-128"/>
                <a:cs typeface="+mn-cs"/>
              </a:rPr>
              <a:t>A case study. </a:t>
            </a:r>
            <a:r>
              <a:rPr lang="es-ES" altLang="es-ES_tradnl" sz="2800" b="1" dirty="0" err="1">
                <a:solidFill>
                  <a:srgbClr val="C0504D"/>
                </a:solidFill>
              </a:rPr>
              <a:t>Results</a:t>
            </a:r>
            <a:r>
              <a:rPr lang="es-ES" altLang="es-ES_tradnl" sz="2800" b="1" dirty="0">
                <a:solidFill>
                  <a:srgbClr val="C0504D"/>
                </a:solidFill>
              </a:rPr>
              <a:t> (I)</a:t>
            </a:r>
            <a:endParaRPr kumimoji="0" lang="es-ES" altLang="es-ES_tradnl" sz="2800" b="1" i="0" u="none" strike="noStrike" kern="1200" cap="none" spc="0" normalizeH="0" baseline="0" noProof="0" dirty="0">
              <a:ln>
                <a:noFill/>
              </a:ln>
              <a:solidFill>
                <a:srgbClr val="C0504D"/>
              </a:solidFill>
              <a:effectLst/>
              <a:uLnTx/>
              <a:uFillTx/>
              <a:latin typeface="Calibri" panose="020F0502020204030204" pitchFamily="34" charset="0"/>
              <a:ea typeface="ＭＳ Ｐゴシック" panose="020B0600070205080204" pitchFamily="34" charset="-128"/>
              <a:cs typeface="+mn-cs"/>
            </a:endParaRPr>
          </a:p>
        </p:txBody>
      </p:sp>
      <p:sp>
        <p:nvSpPr>
          <p:cNvPr id="7175" name="CuadroTexto 6">
            <a:extLst>
              <a:ext uri="{FF2B5EF4-FFF2-40B4-BE49-F238E27FC236}">
                <a16:creationId xmlns:a16="http://schemas.microsoft.com/office/drawing/2014/main" id="{B07C5715-0F7B-499F-A306-C7539BB9DEFF}"/>
              </a:ext>
            </a:extLst>
          </p:cNvPr>
          <p:cNvSpPr txBox="1">
            <a:spLocks noChangeArrowheads="1"/>
          </p:cNvSpPr>
          <p:nvPr/>
        </p:nvSpPr>
        <p:spPr bwMode="auto">
          <a:xfrm>
            <a:off x="5103813" y="7412038"/>
            <a:ext cx="18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ES" altLang="es-E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pic>
        <p:nvPicPr>
          <p:cNvPr id="9" name="Picture 2" descr="Imagen relacionada"/>
          <p:cNvPicPr>
            <a:picLocks noChangeAspect="1" noChangeArrowheads="1"/>
          </p:cNvPicPr>
          <p:nvPr/>
        </p:nvPicPr>
        <p:blipFill>
          <a:blip r:embed="rId4">
            <a:clrChange>
              <a:clrFrom>
                <a:srgbClr val="FFFFFF"/>
              </a:clrFrom>
              <a:clrTo>
                <a:srgbClr val="FFFFFF">
                  <a:alpha val="0"/>
                </a:srgbClr>
              </a:clrTo>
            </a:clrChange>
            <a:duotone>
              <a:schemeClr val="bg2">
                <a:shade val="45000"/>
                <a:satMod val="135000"/>
              </a:schemeClr>
              <a:prstClr val="white"/>
            </a:duotone>
            <a:extLst>
              <a:ext uri="{BEBA8EAE-BF5A-486C-A8C5-ECC9F3942E4B}">
                <a14:imgProps xmlns:a14="http://schemas.microsoft.com/office/drawing/2010/main">
                  <a14:imgLayer r:embed="rId5">
                    <a14:imgEffect>
                      <a14:colorTemperature colorTemp="9217"/>
                    </a14:imgEffect>
                    <a14:imgEffect>
                      <a14:saturation sat="196000"/>
                    </a14:imgEffect>
                  </a14:imgLayer>
                </a14:imgProps>
              </a:ext>
              <a:ext uri="{28A0092B-C50C-407E-A947-70E740481C1C}">
                <a14:useLocalDpi xmlns:a14="http://schemas.microsoft.com/office/drawing/2010/main" val="0"/>
              </a:ext>
            </a:extLst>
          </a:blip>
          <a:srcRect/>
          <a:stretch>
            <a:fillRect/>
          </a:stretch>
        </p:blipFill>
        <p:spPr bwMode="auto">
          <a:xfrm>
            <a:off x="9104565" y="188007"/>
            <a:ext cx="2112768" cy="140851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Objeto 3"/>
          <p:cNvGraphicFramePr>
            <a:graphicFrameLocks noChangeAspect="1"/>
          </p:cNvGraphicFramePr>
          <p:nvPr>
            <p:extLst>
              <p:ext uri="{D42A27DB-BD31-4B8C-83A1-F6EECF244321}">
                <p14:modId xmlns:p14="http://schemas.microsoft.com/office/powerpoint/2010/main" val="296927594"/>
              </p:ext>
            </p:extLst>
          </p:nvPr>
        </p:nvGraphicFramePr>
        <p:xfrm>
          <a:off x="1653775" y="1543562"/>
          <a:ext cx="7732593" cy="1257999"/>
        </p:xfrm>
        <a:graphic>
          <a:graphicData uri="http://schemas.openxmlformats.org/presentationml/2006/ole">
            <mc:AlternateContent xmlns:mc="http://schemas.openxmlformats.org/markup-compatibility/2006">
              <mc:Choice xmlns:v="urn:schemas-microsoft-com:vml" Requires="v">
                <p:oleObj spid="_x0000_s2274" name="Documento" r:id="rId6" imgW="5386812" imgH="876892" progId="Word.Document.12">
                  <p:embed/>
                </p:oleObj>
              </mc:Choice>
              <mc:Fallback>
                <p:oleObj name="Documento" r:id="rId6" imgW="5386812" imgH="876892" progId="Word.Document.12">
                  <p:embed/>
                  <p:pic>
                    <p:nvPicPr>
                      <p:cNvPr id="0" name=""/>
                      <p:cNvPicPr/>
                      <p:nvPr/>
                    </p:nvPicPr>
                    <p:blipFill>
                      <a:blip r:embed="rId7"/>
                      <a:stretch>
                        <a:fillRect/>
                      </a:stretch>
                    </p:blipFill>
                    <p:spPr>
                      <a:xfrm>
                        <a:off x="1653775" y="1543562"/>
                        <a:ext cx="7732593" cy="1257999"/>
                      </a:xfrm>
                      <a:prstGeom prst="rect">
                        <a:avLst/>
                      </a:prstGeom>
                    </p:spPr>
                  </p:pic>
                </p:oleObj>
              </mc:Fallback>
            </mc:AlternateContent>
          </a:graphicData>
        </a:graphic>
      </p:graphicFrame>
      <p:graphicFrame>
        <p:nvGraphicFramePr>
          <p:cNvPr id="5" name="Objeto 4"/>
          <p:cNvGraphicFramePr>
            <a:graphicFrameLocks noChangeAspect="1"/>
          </p:cNvGraphicFramePr>
          <p:nvPr>
            <p:extLst>
              <p:ext uri="{D42A27DB-BD31-4B8C-83A1-F6EECF244321}">
                <p14:modId xmlns:p14="http://schemas.microsoft.com/office/powerpoint/2010/main" val="860931395"/>
              </p:ext>
            </p:extLst>
          </p:nvPr>
        </p:nvGraphicFramePr>
        <p:xfrm>
          <a:off x="-472270" y="3228250"/>
          <a:ext cx="7960343" cy="2984250"/>
        </p:xfrm>
        <a:graphic>
          <a:graphicData uri="http://schemas.openxmlformats.org/presentationml/2006/ole">
            <mc:AlternateContent xmlns:mc="http://schemas.openxmlformats.org/markup-compatibility/2006">
              <mc:Choice xmlns:v="urn:schemas-microsoft-com:vml" Requires="v">
                <p:oleObj spid="_x0000_s2275" name="Documento" r:id="rId8" imgW="5386812" imgH="2019083" progId="Word.Document.12">
                  <p:embed/>
                </p:oleObj>
              </mc:Choice>
              <mc:Fallback>
                <p:oleObj name="Documento" r:id="rId8" imgW="5386812" imgH="2019083" progId="Word.Document.12">
                  <p:embed/>
                  <p:pic>
                    <p:nvPicPr>
                      <p:cNvPr id="0" name=""/>
                      <p:cNvPicPr/>
                      <p:nvPr/>
                    </p:nvPicPr>
                    <p:blipFill>
                      <a:blip r:embed="rId9"/>
                      <a:stretch>
                        <a:fillRect/>
                      </a:stretch>
                    </p:blipFill>
                    <p:spPr>
                      <a:xfrm>
                        <a:off x="-472270" y="3228250"/>
                        <a:ext cx="7960343" cy="2984250"/>
                      </a:xfrm>
                      <a:prstGeom prst="rect">
                        <a:avLst/>
                      </a:prstGeom>
                    </p:spPr>
                  </p:pic>
                </p:oleObj>
              </mc:Fallback>
            </mc:AlternateContent>
          </a:graphicData>
        </a:graphic>
      </p:graphicFrame>
      <p:graphicFrame>
        <p:nvGraphicFramePr>
          <p:cNvPr id="6" name="Objeto 5"/>
          <p:cNvGraphicFramePr>
            <a:graphicFrameLocks noChangeAspect="1"/>
          </p:cNvGraphicFramePr>
          <p:nvPr>
            <p:extLst>
              <p:ext uri="{D42A27DB-BD31-4B8C-83A1-F6EECF244321}">
                <p14:modId xmlns:p14="http://schemas.microsoft.com/office/powerpoint/2010/main" val="2491907641"/>
              </p:ext>
            </p:extLst>
          </p:nvPr>
        </p:nvGraphicFramePr>
        <p:xfrm>
          <a:off x="4297940" y="3289796"/>
          <a:ext cx="8142905" cy="2265518"/>
        </p:xfrm>
        <a:graphic>
          <a:graphicData uri="http://schemas.openxmlformats.org/presentationml/2006/ole">
            <mc:AlternateContent xmlns:mc="http://schemas.openxmlformats.org/markup-compatibility/2006">
              <mc:Choice xmlns:v="urn:schemas-microsoft-com:vml" Requires="v">
                <p:oleObj spid="_x0000_s2276" name="Documento" r:id="rId10" imgW="5386812" imgH="1498923" progId="Word.Document.12">
                  <p:embed/>
                </p:oleObj>
              </mc:Choice>
              <mc:Fallback>
                <p:oleObj name="Documento" r:id="rId10" imgW="5386812" imgH="1498923" progId="Word.Document.12">
                  <p:embed/>
                  <p:pic>
                    <p:nvPicPr>
                      <p:cNvPr id="0" name=""/>
                      <p:cNvPicPr/>
                      <p:nvPr/>
                    </p:nvPicPr>
                    <p:blipFill>
                      <a:blip r:embed="rId11"/>
                      <a:stretch>
                        <a:fillRect/>
                      </a:stretch>
                    </p:blipFill>
                    <p:spPr>
                      <a:xfrm>
                        <a:off x="4297940" y="3289796"/>
                        <a:ext cx="8142905" cy="2265518"/>
                      </a:xfrm>
                      <a:prstGeom prst="rect">
                        <a:avLst/>
                      </a:prstGeom>
                    </p:spPr>
                  </p:pic>
                </p:oleObj>
              </mc:Fallback>
            </mc:AlternateContent>
          </a:graphicData>
        </a:graphic>
      </p:graphicFrame>
    </p:spTree>
    <p:extLst>
      <p:ext uri="{BB962C8B-B14F-4D97-AF65-F5344CB8AC3E}">
        <p14:creationId xmlns:p14="http://schemas.microsoft.com/office/powerpoint/2010/main" val="3024591487"/>
      </p:ext>
    </p:extLst>
  </p:cSld>
  <p:clrMapOvr>
    <a:masterClrMapping/>
  </p:clrMapOvr>
  <p:transition spd="med">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3 Marcador de número de diapositiva">
            <a:extLst>
              <a:ext uri="{FF2B5EF4-FFF2-40B4-BE49-F238E27FC236}">
                <a16:creationId xmlns:a16="http://schemas.microsoft.com/office/drawing/2014/main" id="{88B26D02-9652-4AF9-8AF9-675AB72765AC}"/>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244010A-2AEF-4439-85AE-FA1CA71787C5}" type="slidenum">
              <a:rPr kumimoji="0" lang="en-US" altLang="es-ES_tradnl" sz="1200" b="0" i="0" u="none" strike="noStrike" kern="1200" cap="none" spc="0" normalizeH="0" baseline="0" noProof="0" smtClean="0">
                <a:ln>
                  <a:noFill/>
                </a:ln>
                <a:solidFill>
                  <a:srgbClr val="898989"/>
                </a:solidFill>
                <a:effectLst/>
                <a:uLnTx/>
                <a:uFillTx/>
                <a:latin typeface="Calibri" panose="020F0502020204030204" pitchFamily="34"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US" altLang="es-ES_tradnl" sz="1200" b="0" i="0" u="none" strike="noStrike" kern="1200" cap="none" spc="0" normalizeH="0" baseline="0" noProof="0">
              <a:ln>
                <a:noFill/>
              </a:ln>
              <a:solidFill>
                <a:srgbClr val="898989"/>
              </a:solidFill>
              <a:effectLst/>
              <a:uLnTx/>
              <a:uFillTx/>
              <a:latin typeface="Calibri" panose="020F0502020204030204" pitchFamily="34" charset="0"/>
              <a:ea typeface="ＭＳ Ｐゴシック" panose="020B0600070205080204" pitchFamily="34" charset="-128"/>
              <a:cs typeface="+mn-cs"/>
            </a:endParaRPr>
          </a:p>
        </p:txBody>
      </p:sp>
      <p:sp>
        <p:nvSpPr>
          <p:cNvPr id="7173" name="1 Título">
            <a:extLst>
              <a:ext uri="{FF2B5EF4-FFF2-40B4-BE49-F238E27FC236}">
                <a16:creationId xmlns:a16="http://schemas.microsoft.com/office/drawing/2014/main" id="{1385EE05-1435-423A-9972-EE4FC516D167}"/>
              </a:ext>
            </a:extLst>
          </p:cNvPr>
          <p:cNvSpPr txBox="1">
            <a:spLocks/>
          </p:cNvSpPr>
          <p:nvPr/>
        </p:nvSpPr>
        <p:spPr bwMode="auto">
          <a:xfrm>
            <a:off x="1076770" y="416730"/>
            <a:ext cx="9084179" cy="949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lvl="0" eaLnBrk="0" fontAlgn="base" hangingPunct="0">
              <a:spcBef>
                <a:spcPct val="0"/>
              </a:spcBef>
              <a:spcAft>
                <a:spcPct val="0"/>
              </a:spcAft>
              <a:buNone/>
              <a:defRPr/>
            </a:pPr>
            <a:r>
              <a:rPr lang="es-ES" altLang="es-ES_tradnl" sz="2800" b="1" dirty="0">
                <a:solidFill>
                  <a:srgbClr val="C0504D"/>
                </a:solidFill>
              </a:rPr>
              <a:t>A case </a:t>
            </a:r>
            <a:r>
              <a:rPr lang="es-ES" altLang="es-ES_tradnl" sz="2800" b="1" dirty="0" err="1">
                <a:solidFill>
                  <a:srgbClr val="C0504D"/>
                </a:solidFill>
              </a:rPr>
              <a:t>study</a:t>
            </a:r>
            <a:r>
              <a:rPr lang="es-ES" altLang="es-ES_tradnl" sz="2800" b="1" dirty="0">
                <a:solidFill>
                  <a:srgbClr val="C0504D"/>
                </a:solidFill>
              </a:rPr>
              <a:t>. </a:t>
            </a:r>
            <a:r>
              <a:rPr lang="es-ES" altLang="es-ES_tradnl" sz="2800" b="1" dirty="0" err="1">
                <a:solidFill>
                  <a:srgbClr val="C0504D"/>
                </a:solidFill>
              </a:rPr>
              <a:t>Results</a:t>
            </a:r>
            <a:r>
              <a:rPr lang="es-ES" altLang="es-ES_tradnl" sz="2800" b="1" dirty="0">
                <a:solidFill>
                  <a:srgbClr val="C0504D"/>
                </a:solidFill>
              </a:rPr>
              <a:t> (</a:t>
            </a:r>
            <a:r>
              <a:rPr lang="es-ES" altLang="es-ES_tradnl" sz="2800" b="1" dirty="0" smtClean="0">
                <a:solidFill>
                  <a:srgbClr val="C0504D"/>
                </a:solidFill>
              </a:rPr>
              <a:t>II)</a:t>
            </a:r>
            <a:endParaRPr lang="es-ES" altLang="es-ES_tradnl" sz="2800" b="1" dirty="0">
              <a:solidFill>
                <a:srgbClr val="C0504D"/>
              </a:solidFill>
            </a:endParaRPr>
          </a:p>
        </p:txBody>
      </p:sp>
      <p:sp>
        <p:nvSpPr>
          <p:cNvPr id="7175" name="CuadroTexto 6">
            <a:extLst>
              <a:ext uri="{FF2B5EF4-FFF2-40B4-BE49-F238E27FC236}">
                <a16:creationId xmlns:a16="http://schemas.microsoft.com/office/drawing/2014/main" id="{B07C5715-0F7B-499F-A306-C7539BB9DEFF}"/>
              </a:ext>
            </a:extLst>
          </p:cNvPr>
          <p:cNvSpPr txBox="1">
            <a:spLocks noChangeArrowheads="1"/>
          </p:cNvSpPr>
          <p:nvPr/>
        </p:nvSpPr>
        <p:spPr bwMode="auto">
          <a:xfrm>
            <a:off x="5103813" y="7412038"/>
            <a:ext cx="18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ES" altLang="es-E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pic>
        <p:nvPicPr>
          <p:cNvPr id="9" name="Picture 2" descr="Imagen relacionada"/>
          <p:cNvPicPr>
            <a:picLocks noChangeAspect="1" noChangeArrowheads="1"/>
          </p:cNvPicPr>
          <p:nvPr/>
        </p:nvPicPr>
        <p:blipFill>
          <a:blip r:embed="rId4">
            <a:clrChange>
              <a:clrFrom>
                <a:srgbClr val="FFFFFF"/>
              </a:clrFrom>
              <a:clrTo>
                <a:srgbClr val="FFFFFF">
                  <a:alpha val="0"/>
                </a:srgbClr>
              </a:clrTo>
            </a:clrChange>
            <a:duotone>
              <a:schemeClr val="bg2">
                <a:shade val="45000"/>
                <a:satMod val="135000"/>
              </a:schemeClr>
              <a:prstClr val="white"/>
            </a:duotone>
            <a:extLst>
              <a:ext uri="{BEBA8EAE-BF5A-486C-A8C5-ECC9F3942E4B}">
                <a14:imgProps xmlns:a14="http://schemas.microsoft.com/office/drawing/2010/main">
                  <a14:imgLayer r:embed="rId5">
                    <a14:imgEffect>
                      <a14:colorTemperature colorTemp="9217"/>
                    </a14:imgEffect>
                    <a14:imgEffect>
                      <a14:saturation sat="196000"/>
                    </a14:imgEffect>
                  </a14:imgLayer>
                </a14:imgProps>
              </a:ext>
              <a:ext uri="{28A0092B-C50C-407E-A947-70E740481C1C}">
                <a14:useLocalDpi xmlns:a14="http://schemas.microsoft.com/office/drawing/2010/main" val="0"/>
              </a:ext>
            </a:extLst>
          </a:blip>
          <a:srcRect/>
          <a:stretch>
            <a:fillRect/>
          </a:stretch>
        </p:blipFill>
        <p:spPr bwMode="auto">
          <a:xfrm>
            <a:off x="9104565" y="188007"/>
            <a:ext cx="2112768" cy="140851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Objeto 2"/>
          <p:cNvGraphicFramePr>
            <a:graphicFrameLocks noChangeAspect="1"/>
          </p:cNvGraphicFramePr>
          <p:nvPr>
            <p:extLst>
              <p:ext uri="{D42A27DB-BD31-4B8C-83A1-F6EECF244321}">
                <p14:modId xmlns:p14="http://schemas.microsoft.com/office/powerpoint/2010/main" val="1318616581"/>
              </p:ext>
            </p:extLst>
          </p:nvPr>
        </p:nvGraphicFramePr>
        <p:xfrm>
          <a:off x="2602076" y="1595413"/>
          <a:ext cx="6691577" cy="1792703"/>
        </p:xfrm>
        <a:graphic>
          <a:graphicData uri="http://schemas.openxmlformats.org/presentationml/2006/ole">
            <mc:AlternateContent xmlns:mc="http://schemas.openxmlformats.org/markup-compatibility/2006">
              <mc:Choice xmlns:v="urn:schemas-microsoft-com:vml" Requires="v">
                <p:oleObj spid="_x0000_s6295" name="Documento" r:id="rId6" imgW="5386812" imgH="1442768" progId="Word.Document.12">
                  <p:embed/>
                </p:oleObj>
              </mc:Choice>
              <mc:Fallback>
                <p:oleObj name="Documento" r:id="rId6" imgW="5386812" imgH="1442768" progId="Word.Document.12">
                  <p:embed/>
                  <p:pic>
                    <p:nvPicPr>
                      <p:cNvPr id="0" name=""/>
                      <p:cNvPicPr/>
                      <p:nvPr/>
                    </p:nvPicPr>
                    <p:blipFill>
                      <a:blip r:embed="rId7"/>
                      <a:stretch>
                        <a:fillRect/>
                      </a:stretch>
                    </p:blipFill>
                    <p:spPr>
                      <a:xfrm>
                        <a:off x="2602076" y="1595413"/>
                        <a:ext cx="6691577" cy="1792703"/>
                      </a:xfrm>
                      <a:prstGeom prst="rect">
                        <a:avLst/>
                      </a:prstGeom>
                    </p:spPr>
                  </p:pic>
                </p:oleObj>
              </mc:Fallback>
            </mc:AlternateContent>
          </a:graphicData>
        </a:graphic>
      </p:graphicFrame>
      <p:graphicFrame>
        <p:nvGraphicFramePr>
          <p:cNvPr id="5" name="Objeto 4"/>
          <p:cNvGraphicFramePr>
            <a:graphicFrameLocks noChangeAspect="1"/>
          </p:cNvGraphicFramePr>
          <p:nvPr>
            <p:extLst>
              <p:ext uri="{D42A27DB-BD31-4B8C-83A1-F6EECF244321}">
                <p14:modId xmlns:p14="http://schemas.microsoft.com/office/powerpoint/2010/main" val="763396729"/>
              </p:ext>
            </p:extLst>
          </p:nvPr>
        </p:nvGraphicFramePr>
        <p:xfrm>
          <a:off x="2750320" y="3616839"/>
          <a:ext cx="6395087" cy="2448341"/>
        </p:xfrm>
        <a:graphic>
          <a:graphicData uri="http://schemas.openxmlformats.org/presentationml/2006/ole">
            <mc:AlternateContent xmlns:mc="http://schemas.openxmlformats.org/markup-compatibility/2006">
              <mc:Choice xmlns:v="urn:schemas-microsoft-com:vml" Requires="v">
                <p:oleObj spid="_x0000_s6296" name="Documento" r:id="rId8" imgW="5386812" imgH="2062639" progId="Word.Document.12">
                  <p:embed/>
                </p:oleObj>
              </mc:Choice>
              <mc:Fallback>
                <p:oleObj name="Documento" r:id="rId8" imgW="5386812" imgH="2062639" progId="Word.Document.12">
                  <p:embed/>
                  <p:pic>
                    <p:nvPicPr>
                      <p:cNvPr id="0" name=""/>
                      <p:cNvPicPr/>
                      <p:nvPr/>
                    </p:nvPicPr>
                    <p:blipFill>
                      <a:blip r:embed="rId9"/>
                      <a:stretch>
                        <a:fillRect/>
                      </a:stretch>
                    </p:blipFill>
                    <p:spPr>
                      <a:xfrm>
                        <a:off x="2750320" y="3616839"/>
                        <a:ext cx="6395087" cy="2448341"/>
                      </a:xfrm>
                      <a:prstGeom prst="rect">
                        <a:avLst/>
                      </a:prstGeom>
                    </p:spPr>
                  </p:pic>
                </p:oleObj>
              </mc:Fallback>
            </mc:AlternateContent>
          </a:graphicData>
        </a:graphic>
      </p:graphicFrame>
    </p:spTree>
    <p:extLst>
      <p:ext uri="{BB962C8B-B14F-4D97-AF65-F5344CB8AC3E}">
        <p14:creationId xmlns:p14="http://schemas.microsoft.com/office/powerpoint/2010/main" val="10311720"/>
      </p:ext>
    </p:extLst>
  </p:cSld>
  <p:clrMapOvr>
    <a:masterClrMapping/>
  </p:clrMapOvr>
  <p:transition spd="med">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3 Marcador de número de diapositiva">
            <a:extLst>
              <a:ext uri="{FF2B5EF4-FFF2-40B4-BE49-F238E27FC236}">
                <a16:creationId xmlns:a16="http://schemas.microsoft.com/office/drawing/2014/main" id="{88B26D02-9652-4AF9-8AF9-675AB72765AC}"/>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244010A-2AEF-4439-85AE-FA1CA71787C5}" type="slidenum">
              <a:rPr kumimoji="0" lang="en-US" altLang="es-ES_tradnl" sz="1200" b="0" i="0" u="none" strike="noStrike" kern="1200" cap="none" spc="0" normalizeH="0" baseline="0" noProof="0" smtClean="0">
                <a:ln>
                  <a:noFill/>
                </a:ln>
                <a:solidFill>
                  <a:srgbClr val="898989"/>
                </a:solidFill>
                <a:effectLst/>
                <a:uLnTx/>
                <a:uFillTx/>
                <a:latin typeface="Calibri" panose="020F0502020204030204" pitchFamily="34"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US" altLang="es-ES_tradnl" sz="1200" b="0" i="0" u="none" strike="noStrike" kern="1200" cap="none" spc="0" normalizeH="0" baseline="0" noProof="0">
              <a:ln>
                <a:noFill/>
              </a:ln>
              <a:solidFill>
                <a:srgbClr val="898989"/>
              </a:solidFill>
              <a:effectLst/>
              <a:uLnTx/>
              <a:uFillTx/>
              <a:latin typeface="Calibri" panose="020F0502020204030204" pitchFamily="34" charset="0"/>
              <a:ea typeface="ＭＳ Ｐゴシック" panose="020B0600070205080204" pitchFamily="34" charset="-128"/>
              <a:cs typeface="+mn-cs"/>
            </a:endParaRPr>
          </a:p>
        </p:txBody>
      </p:sp>
      <p:sp>
        <p:nvSpPr>
          <p:cNvPr id="7173" name="1 Título">
            <a:extLst>
              <a:ext uri="{FF2B5EF4-FFF2-40B4-BE49-F238E27FC236}">
                <a16:creationId xmlns:a16="http://schemas.microsoft.com/office/drawing/2014/main" id="{1385EE05-1435-423A-9972-EE4FC516D167}"/>
              </a:ext>
            </a:extLst>
          </p:cNvPr>
          <p:cNvSpPr txBox="1">
            <a:spLocks/>
          </p:cNvSpPr>
          <p:nvPr/>
        </p:nvSpPr>
        <p:spPr bwMode="auto">
          <a:xfrm>
            <a:off x="1076770" y="416730"/>
            <a:ext cx="9084179" cy="949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lvl="0" eaLnBrk="0" fontAlgn="base" hangingPunct="0">
              <a:spcBef>
                <a:spcPct val="0"/>
              </a:spcBef>
              <a:spcAft>
                <a:spcPct val="0"/>
              </a:spcAft>
              <a:buNone/>
              <a:defRPr/>
            </a:pPr>
            <a:r>
              <a:rPr lang="es-ES" altLang="es-ES_tradnl" sz="2800" b="1" dirty="0">
                <a:solidFill>
                  <a:srgbClr val="C0504D"/>
                </a:solidFill>
              </a:rPr>
              <a:t>A case </a:t>
            </a:r>
            <a:r>
              <a:rPr lang="es-ES" altLang="es-ES_tradnl" sz="2800" b="1" dirty="0" err="1">
                <a:solidFill>
                  <a:srgbClr val="C0504D"/>
                </a:solidFill>
              </a:rPr>
              <a:t>study</a:t>
            </a:r>
            <a:r>
              <a:rPr lang="es-ES" altLang="es-ES_tradnl" sz="2800" b="1" dirty="0">
                <a:solidFill>
                  <a:srgbClr val="C0504D"/>
                </a:solidFill>
              </a:rPr>
              <a:t>. </a:t>
            </a:r>
            <a:r>
              <a:rPr lang="es-ES" altLang="es-ES_tradnl" sz="2800" b="1" dirty="0" err="1">
                <a:solidFill>
                  <a:srgbClr val="C0504D"/>
                </a:solidFill>
              </a:rPr>
              <a:t>Results</a:t>
            </a:r>
            <a:r>
              <a:rPr lang="es-ES" altLang="es-ES_tradnl" sz="2800" b="1" dirty="0">
                <a:solidFill>
                  <a:srgbClr val="C0504D"/>
                </a:solidFill>
              </a:rPr>
              <a:t> (</a:t>
            </a:r>
            <a:r>
              <a:rPr lang="es-ES" altLang="es-ES_tradnl" sz="2800" b="1" dirty="0" smtClean="0">
                <a:solidFill>
                  <a:srgbClr val="C0504D"/>
                </a:solidFill>
              </a:rPr>
              <a:t>III)</a:t>
            </a:r>
            <a:endParaRPr lang="es-ES" altLang="es-ES_tradnl" sz="2800" b="1" dirty="0">
              <a:solidFill>
                <a:srgbClr val="C0504D"/>
              </a:solidFill>
            </a:endParaRPr>
          </a:p>
        </p:txBody>
      </p:sp>
      <p:sp>
        <p:nvSpPr>
          <p:cNvPr id="7175" name="CuadroTexto 6">
            <a:extLst>
              <a:ext uri="{FF2B5EF4-FFF2-40B4-BE49-F238E27FC236}">
                <a16:creationId xmlns:a16="http://schemas.microsoft.com/office/drawing/2014/main" id="{B07C5715-0F7B-499F-A306-C7539BB9DEFF}"/>
              </a:ext>
            </a:extLst>
          </p:cNvPr>
          <p:cNvSpPr txBox="1">
            <a:spLocks noChangeArrowheads="1"/>
          </p:cNvSpPr>
          <p:nvPr/>
        </p:nvSpPr>
        <p:spPr bwMode="auto">
          <a:xfrm>
            <a:off x="5103813" y="7412038"/>
            <a:ext cx="18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ES" altLang="es-E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pic>
        <p:nvPicPr>
          <p:cNvPr id="9" name="Picture 2" descr="Imagen relacionada"/>
          <p:cNvPicPr>
            <a:picLocks noChangeAspect="1" noChangeArrowheads="1"/>
          </p:cNvPicPr>
          <p:nvPr/>
        </p:nvPicPr>
        <p:blipFill>
          <a:blip r:embed="rId3">
            <a:clrChange>
              <a:clrFrom>
                <a:srgbClr val="FFFFFF"/>
              </a:clrFrom>
              <a:clrTo>
                <a:srgbClr val="FFFFFF">
                  <a:alpha val="0"/>
                </a:srgbClr>
              </a:clrTo>
            </a:clrChange>
            <a:duotone>
              <a:schemeClr val="bg2">
                <a:shade val="45000"/>
                <a:satMod val="135000"/>
              </a:schemeClr>
              <a:prstClr val="white"/>
            </a:duotone>
            <a:extLst>
              <a:ext uri="{BEBA8EAE-BF5A-486C-A8C5-ECC9F3942E4B}">
                <a14:imgProps xmlns:a14="http://schemas.microsoft.com/office/drawing/2010/main">
                  <a14:imgLayer r:embed="rId4">
                    <a14:imgEffect>
                      <a14:colorTemperature colorTemp="9217"/>
                    </a14:imgEffect>
                    <a14:imgEffect>
                      <a14:saturation sat="196000"/>
                    </a14:imgEffect>
                  </a14:imgLayer>
                </a14:imgProps>
              </a:ext>
              <a:ext uri="{28A0092B-C50C-407E-A947-70E740481C1C}">
                <a14:useLocalDpi xmlns:a14="http://schemas.microsoft.com/office/drawing/2010/main" val="0"/>
              </a:ext>
            </a:extLst>
          </a:blip>
          <a:srcRect/>
          <a:stretch>
            <a:fillRect/>
          </a:stretch>
        </p:blipFill>
        <p:spPr bwMode="auto">
          <a:xfrm>
            <a:off x="9104565" y="188007"/>
            <a:ext cx="2112768" cy="1408512"/>
          </a:xfrm>
          <a:prstGeom prst="rect">
            <a:avLst/>
          </a:prstGeom>
          <a:noFill/>
          <a:extLst>
            <a:ext uri="{909E8E84-426E-40DD-AFC4-6F175D3DCCD1}">
              <a14:hiddenFill xmlns:a14="http://schemas.microsoft.com/office/drawing/2010/main">
                <a:solidFill>
                  <a:srgbClr val="FFFFFF"/>
                </a:solidFill>
              </a14:hiddenFill>
            </a:ext>
          </a:extLst>
        </p:spPr>
      </p:pic>
      <p:pic>
        <p:nvPicPr>
          <p:cNvPr id="2" name="Imagen 1"/>
          <p:cNvPicPr>
            <a:picLocks noChangeAspect="1"/>
          </p:cNvPicPr>
          <p:nvPr/>
        </p:nvPicPr>
        <p:blipFill>
          <a:blip r:embed="rId5"/>
          <a:stretch>
            <a:fillRect/>
          </a:stretch>
        </p:blipFill>
        <p:spPr>
          <a:xfrm>
            <a:off x="3290131" y="1232432"/>
            <a:ext cx="5850591" cy="5353747"/>
          </a:xfrm>
          <a:prstGeom prst="rect">
            <a:avLst/>
          </a:prstGeom>
        </p:spPr>
      </p:pic>
    </p:spTree>
    <p:extLst>
      <p:ext uri="{BB962C8B-B14F-4D97-AF65-F5344CB8AC3E}">
        <p14:creationId xmlns:p14="http://schemas.microsoft.com/office/powerpoint/2010/main" val="3990353794"/>
      </p:ext>
    </p:extLst>
  </p:cSld>
  <p:clrMapOvr>
    <a:masterClrMapping/>
  </p:clrMapOvr>
  <p:transition spd="med">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3 Marcador de número de diapositiva">
            <a:extLst>
              <a:ext uri="{FF2B5EF4-FFF2-40B4-BE49-F238E27FC236}">
                <a16:creationId xmlns:a16="http://schemas.microsoft.com/office/drawing/2014/main" id="{88B26D02-9652-4AF9-8AF9-675AB72765AC}"/>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244010A-2AEF-4439-85AE-FA1CA71787C5}" type="slidenum">
              <a:rPr kumimoji="0" lang="en-US" altLang="es-ES_tradnl" sz="1200" b="0" i="0" u="none" strike="noStrike" kern="1200" cap="none" spc="0" normalizeH="0" baseline="0" noProof="0" smtClean="0">
                <a:ln>
                  <a:noFill/>
                </a:ln>
                <a:solidFill>
                  <a:srgbClr val="898989"/>
                </a:solidFill>
                <a:effectLst/>
                <a:uLnTx/>
                <a:uFillTx/>
                <a:latin typeface="Calibri" panose="020F0502020204030204" pitchFamily="34"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US" altLang="es-ES_tradnl" sz="1200" b="0" i="0" u="none" strike="noStrike" kern="1200" cap="none" spc="0" normalizeH="0" baseline="0" noProof="0">
              <a:ln>
                <a:noFill/>
              </a:ln>
              <a:solidFill>
                <a:srgbClr val="898989"/>
              </a:solidFill>
              <a:effectLst/>
              <a:uLnTx/>
              <a:uFillTx/>
              <a:latin typeface="Calibri" panose="020F0502020204030204" pitchFamily="34" charset="0"/>
              <a:ea typeface="ＭＳ Ｐゴシック" panose="020B0600070205080204" pitchFamily="34" charset="-128"/>
              <a:cs typeface="+mn-cs"/>
            </a:endParaRPr>
          </a:p>
        </p:txBody>
      </p:sp>
      <p:sp>
        <p:nvSpPr>
          <p:cNvPr id="7173" name="1 Título">
            <a:extLst>
              <a:ext uri="{FF2B5EF4-FFF2-40B4-BE49-F238E27FC236}">
                <a16:creationId xmlns:a16="http://schemas.microsoft.com/office/drawing/2014/main" id="{1385EE05-1435-423A-9972-EE4FC516D167}"/>
              </a:ext>
            </a:extLst>
          </p:cNvPr>
          <p:cNvSpPr txBox="1">
            <a:spLocks/>
          </p:cNvSpPr>
          <p:nvPr/>
        </p:nvSpPr>
        <p:spPr bwMode="auto">
          <a:xfrm>
            <a:off x="1076770" y="416730"/>
            <a:ext cx="9084179" cy="949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lvl="0" eaLnBrk="0" fontAlgn="base" hangingPunct="0">
              <a:spcBef>
                <a:spcPct val="0"/>
              </a:spcBef>
              <a:spcAft>
                <a:spcPct val="0"/>
              </a:spcAft>
              <a:buNone/>
              <a:defRPr/>
            </a:pPr>
            <a:r>
              <a:rPr lang="es-ES" altLang="es-ES_tradnl" sz="2800" b="1" dirty="0">
                <a:solidFill>
                  <a:srgbClr val="C0504D"/>
                </a:solidFill>
              </a:rPr>
              <a:t>A case </a:t>
            </a:r>
            <a:r>
              <a:rPr lang="es-ES" altLang="es-ES_tradnl" sz="2800" b="1" dirty="0" err="1">
                <a:solidFill>
                  <a:srgbClr val="C0504D"/>
                </a:solidFill>
              </a:rPr>
              <a:t>study</a:t>
            </a:r>
            <a:r>
              <a:rPr lang="es-ES" altLang="es-ES_tradnl" sz="2800" b="1" dirty="0">
                <a:solidFill>
                  <a:srgbClr val="C0504D"/>
                </a:solidFill>
              </a:rPr>
              <a:t>. </a:t>
            </a:r>
            <a:r>
              <a:rPr lang="es-ES" altLang="es-ES_tradnl" sz="2800" b="1" dirty="0" err="1">
                <a:solidFill>
                  <a:srgbClr val="C0504D"/>
                </a:solidFill>
              </a:rPr>
              <a:t>Results</a:t>
            </a:r>
            <a:r>
              <a:rPr lang="es-ES" altLang="es-ES_tradnl" sz="2800" b="1" dirty="0">
                <a:solidFill>
                  <a:srgbClr val="C0504D"/>
                </a:solidFill>
              </a:rPr>
              <a:t> </a:t>
            </a:r>
            <a:r>
              <a:rPr lang="es-ES" altLang="es-ES_tradnl" sz="2800" b="1" dirty="0" smtClean="0">
                <a:solidFill>
                  <a:srgbClr val="C0504D"/>
                </a:solidFill>
              </a:rPr>
              <a:t>(IV)</a:t>
            </a:r>
            <a:endParaRPr lang="es-ES" altLang="es-ES_tradnl" sz="2800" b="1" dirty="0">
              <a:solidFill>
                <a:srgbClr val="C0504D"/>
              </a:solidFill>
            </a:endParaRPr>
          </a:p>
        </p:txBody>
      </p:sp>
      <p:sp>
        <p:nvSpPr>
          <p:cNvPr id="7175" name="CuadroTexto 6">
            <a:extLst>
              <a:ext uri="{FF2B5EF4-FFF2-40B4-BE49-F238E27FC236}">
                <a16:creationId xmlns:a16="http://schemas.microsoft.com/office/drawing/2014/main" id="{B07C5715-0F7B-499F-A306-C7539BB9DEFF}"/>
              </a:ext>
            </a:extLst>
          </p:cNvPr>
          <p:cNvSpPr txBox="1">
            <a:spLocks noChangeArrowheads="1"/>
          </p:cNvSpPr>
          <p:nvPr/>
        </p:nvSpPr>
        <p:spPr bwMode="auto">
          <a:xfrm>
            <a:off x="5103813" y="7412038"/>
            <a:ext cx="18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ES" altLang="es-E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pic>
        <p:nvPicPr>
          <p:cNvPr id="9" name="Picture 2" descr="Imagen relacionada"/>
          <p:cNvPicPr>
            <a:picLocks noChangeAspect="1" noChangeArrowheads="1"/>
          </p:cNvPicPr>
          <p:nvPr/>
        </p:nvPicPr>
        <p:blipFill>
          <a:blip r:embed="rId3">
            <a:clrChange>
              <a:clrFrom>
                <a:srgbClr val="FFFFFF"/>
              </a:clrFrom>
              <a:clrTo>
                <a:srgbClr val="FFFFFF">
                  <a:alpha val="0"/>
                </a:srgbClr>
              </a:clrTo>
            </a:clrChange>
            <a:duotone>
              <a:schemeClr val="bg2">
                <a:shade val="45000"/>
                <a:satMod val="135000"/>
              </a:schemeClr>
              <a:prstClr val="white"/>
            </a:duotone>
            <a:extLst>
              <a:ext uri="{BEBA8EAE-BF5A-486C-A8C5-ECC9F3942E4B}">
                <a14:imgProps xmlns:a14="http://schemas.microsoft.com/office/drawing/2010/main">
                  <a14:imgLayer r:embed="rId4">
                    <a14:imgEffect>
                      <a14:colorTemperature colorTemp="9217"/>
                    </a14:imgEffect>
                    <a14:imgEffect>
                      <a14:saturation sat="196000"/>
                    </a14:imgEffect>
                  </a14:imgLayer>
                </a14:imgProps>
              </a:ext>
              <a:ext uri="{28A0092B-C50C-407E-A947-70E740481C1C}">
                <a14:useLocalDpi xmlns:a14="http://schemas.microsoft.com/office/drawing/2010/main" val="0"/>
              </a:ext>
            </a:extLst>
          </a:blip>
          <a:srcRect/>
          <a:stretch>
            <a:fillRect/>
          </a:stretch>
        </p:blipFill>
        <p:spPr bwMode="auto">
          <a:xfrm>
            <a:off x="9104565" y="188007"/>
            <a:ext cx="2112768" cy="1408512"/>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n 3"/>
          <p:cNvPicPr>
            <a:picLocks noChangeAspect="1"/>
          </p:cNvPicPr>
          <p:nvPr/>
        </p:nvPicPr>
        <p:blipFill>
          <a:blip r:embed="rId5"/>
          <a:stretch>
            <a:fillRect/>
          </a:stretch>
        </p:blipFill>
        <p:spPr>
          <a:xfrm>
            <a:off x="3801952" y="1168702"/>
            <a:ext cx="4678190" cy="5552773"/>
          </a:xfrm>
          <a:prstGeom prst="rect">
            <a:avLst/>
          </a:prstGeom>
        </p:spPr>
      </p:pic>
    </p:spTree>
    <p:extLst>
      <p:ext uri="{BB962C8B-B14F-4D97-AF65-F5344CB8AC3E}">
        <p14:creationId xmlns:p14="http://schemas.microsoft.com/office/powerpoint/2010/main" val="3535232083"/>
      </p:ext>
    </p:extLst>
  </p:cSld>
  <p:clrMapOvr>
    <a:masterClrMapping/>
  </p:clrMapOvr>
  <p:transition spd="med">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3 Marcador de número de diapositiva">
            <a:extLst>
              <a:ext uri="{FF2B5EF4-FFF2-40B4-BE49-F238E27FC236}">
                <a16:creationId xmlns:a16="http://schemas.microsoft.com/office/drawing/2014/main" id="{88B26D02-9652-4AF9-8AF9-675AB72765AC}"/>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244010A-2AEF-4439-85AE-FA1CA71787C5}" type="slidenum">
              <a:rPr kumimoji="0" lang="en-US" altLang="es-ES_tradnl" sz="1200" b="0" i="0" u="none" strike="noStrike" kern="1200" cap="none" spc="0" normalizeH="0" baseline="0" noProof="0" smtClean="0">
                <a:ln>
                  <a:noFill/>
                </a:ln>
                <a:solidFill>
                  <a:srgbClr val="898989"/>
                </a:solidFill>
                <a:effectLst/>
                <a:uLnTx/>
                <a:uFillTx/>
                <a:latin typeface="Calibri" panose="020F0502020204030204" pitchFamily="34"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US" altLang="es-ES_tradnl" sz="1200" b="0" i="0" u="none" strike="noStrike" kern="1200" cap="none" spc="0" normalizeH="0" baseline="0" noProof="0">
              <a:ln>
                <a:noFill/>
              </a:ln>
              <a:solidFill>
                <a:srgbClr val="898989"/>
              </a:solidFill>
              <a:effectLst/>
              <a:uLnTx/>
              <a:uFillTx/>
              <a:latin typeface="Calibri" panose="020F0502020204030204" pitchFamily="34" charset="0"/>
              <a:ea typeface="ＭＳ Ｐゴシック" panose="020B0600070205080204" pitchFamily="34" charset="-128"/>
              <a:cs typeface="+mn-cs"/>
            </a:endParaRPr>
          </a:p>
        </p:txBody>
      </p:sp>
      <p:sp>
        <p:nvSpPr>
          <p:cNvPr id="7173" name="1 Título">
            <a:extLst>
              <a:ext uri="{FF2B5EF4-FFF2-40B4-BE49-F238E27FC236}">
                <a16:creationId xmlns:a16="http://schemas.microsoft.com/office/drawing/2014/main" id="{1385EE05-1435-423A-9972-EE4FC516D167}"/>
              </a:ext>
            </a:extLst>
          </p:cNvPr>
          <p:cNvSpPr txBox="1">
            <a:spLocks/>
          </p:cNvSpPr>
          <p:nvPr/>
        </p:nvSpPr>
        <p:spPr bwMode="auto">
          <a:xfrm>
            <a:off x="1076770" y="416730"/>
            <a:ext cx="9084179" cy="949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lvl="0" eaLnBrk="0" fontAlgn="base" hangingPunct="0">
              <a:spcBef>
                <a:spcPct val="0"/>
              </a:spcBef>
              <a:spcAft>
                <a:spcPct val="0"/>
              </a:spcAft>
              <a:buNone/>
              <a:defRPr/>
            </a:pPr>
            <a:r>
              <a:rPr lang="es-ES" altLang="es-ES_tradnl" sz="2800" b="1" dirty="0">
                <a:solidFill>
                  <a:srgbClr val="C0504D"/>
                </a:solidFill>
              </a:rPr>
              <a:t>A case </a:t>
            </a:r>
            <a:r>
              <a:rPr lang="es-ES" altLang="es-ES_tradnl" sz="2800" b="1" dirty="0" err="1">
                <a:solidFill>
                  <a:srgbClr val="C0504D"/>
                </a:solidFill>
              </a:rPr>
              <a:t>study</a:t>
            </a:r>
            <a:r>
              <a:rPr lang="es-ES" altLang="es-ES_tradnl" sz="2800" b="1" dirty="0">
                <a:solidFill>
                  <a:srgbClr val="C0504D"/>
                </a:solidFill>
              </a:rPr>
              <a:t>. </a:t>
            </a:r>
            <a:r>
              <a:rPr lang="es-ES" altLang="es-ES_tradnl" sz="2800" b="1" dirty="0" err="1">
                <a:solidFill>
                  <a:srgbClr val="C0504D"/>
                </a:solidFill>
              </a:rPr>
              <a:t>Results</a:t>
            </a:r>
            <a:r>
              <a:rPr lang="es-ES" altLang="es-ES_tradnl" sz="2800" b="1" dirty="0">
                <a:solidFill>
                  <a:srgbClr val="C0504D"/>
                </a:solidFill>
              </a:rPr>
              <a:t> </a:t>
            </a:r>
            <a:r>
              <a:rPr lang="es-ES" altLang="es-ES_tradnl" sz="2800" b="1" dirty="0" smtClean="0">
                <a:solidFill>
                  <a:srgbClr val="C0504D"/>
                </a:solidFill>
              </a:rPr>
              <a:t>(V)</a:t>
            </a:r>
            <a:endParaRPr lang="es-ES" altLang="es-ES_tradnl" sz="2800" b="1" dirty="0">
              <a:solidFill>
                <a:srgbClr val="C0504D"/>
              </a:solidFill>
            </a:endParaRPr>
          </a:p>
        </p:txBody>
      </p:sp>
      <p:sp>
        <p:nvSpPr>
          <p:cNvPr id="7175" name="CuadroTexto 6">
            <a:extLst>
              <a:ext uri="{FF2B5EF4-FFF2-40B4-BE49-F238E27FC236}">
                <a16:creationId xmlns:a16="http://schemas.microsoft.com/office/drawing/2014/main" id="{B07C5715-0F7B-499F-A306-C7539BB9DEFF}"/>
              </a:ext>
            </a:extLst>
          </p:cNvPr>
          <p:cNvSpPr txBox="1">
            <a:spLocks noChangeArrowheads="1"/>
          </p:cNvSpPr>
          <p:nvPr/>
        </p:nvSpPr>
        <p:spPr bwMode="auto">
          <a:xfrm>
            <a:off x="5103813" y="7412038"/>
            <a:ext cx="18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ES" altLang="es-E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pic>
        <p:nvPicPr>
          <p:cNvPr id="9" name="Picture 2" descr="Imagen relacionada"/>
          <p:cNvPicPr>
            <a:picLocks noChangeAspect="1" noChangeArrowheads="1"/>
          </p:cNvPicPr>
          <p:nvPr/>
        </p:nvPicPr>
        <p:blipFill>
          <a:blip r:embed="rId3">
            <a:clrChange>
              <a:clrFrom>
                <a:srgbClr val="FFFFFF"/>
              </a:clrFrom>
              <a:clrTo>
                <a:srgbClr val="FFFFFF">
                  <a:alpha val="0"/>
                </a:srgbClr>
              </a:clrTo>
            </a:clrChange>
            <a:duotone>
              <a:schemeClr val="bg2">
                <a:shade val="45000"/>
                <a:satMod val="135000"/>
              </a:schemeClr>
              <a:prstClr val="white"/>
            </a:duotone>
            <a:extLst>
              <a:ext uri="{BEBA8EAE-BF5A-486C-A8C5-ECC9F3942E4B}">
                <a14:imgProps xmlns:a14="http://schemas.microsoft.com/office/drawing/2010/main">
                  <a14:imgLayer r:embed="rId4">
                    <a14:imgEffect>
                      <a14:colorTemperature colorTemp="9217"/>
                    </a14:imgEffect>
                    <a14:imgEffect>
                      <a14:saturation sat="196000"/>
                    </a14:imgEffect>
                  </a14:imgLayer>
                </a14:imgProps>
              </a:ext>
              <a:ext uri="{28A0092B-C50C-407E-A947-70E740481C1C}">
                <a14:useLocalDpi xmlns:a14="http://schemas.microsoft.com/office/drawing/2010/main" val="0"/>
              </a:ext>
            </a:extLst>
          </a:blip>
          <a:srcRect/>
          <a:stretch>
            <a:fillRect/>
          </a:stretch>
        </p:blipFill>
        <p:spPr bwMode="auto">
          <a:xfrm>
            <a:off x="9104565" y="188007"/>
            <a:ext cx="2112768" cy="1408512"/>
          </a:xfrm>
          <a:prstGeom prst="rect">
            <a:avLst/>
          </a:prstGeom>
          <a:noFill/>
          <a:extLst>
            <a:ext uri="{909E8E84-426E-40DD-AFC4-6F175D3DCCD1}">
              <a14:hiddenFill xmlns:a14="http://schemas.microsoft.com/office/drawing/2010/main">
                <a:solidFill>
                  <a:srgbClr val="FFFFFF"/>
                </a:solidFill>
              </a14:hiddenFill>
            </a:ext>
          </a:extLst>
        </p:spPr>
      </p:pic>
      <p:pic>
        <p:nvPicPr>
          <p:cNvPr id="2" name="Imagen 1"/>
          <p:cNvPicPr>
            <a:picLocks noChangeAspect="1"/>
          </p:cNvPicPr>
          <p:nvPr/>
        </p:nvPicPr>
        <p:blipFill>
          <a:blip r:embed="rId5"/>
          <a:stretch>
            <a:fillRect/>
          </a:stretch>
        </p:blipFill>
        <p:spPr>
          <a:xfrm>
            <a:off x="1495425" y="2260095"/>
            <a:ext cx="9201150" cy="2457450"/>
          </a:xfrm>
          <a:prstGeom prst="rect">
            <a:avLst/>
          </a:prstGeom>
        </p:spPr>
      </p:pic>
    </p:spTree>
    <p:extLst>
      <p:ext uri="{BB962C8B-B14F-4D97-AF65-F5344CB8AC3E}">
        <p14:creationId xmlns:p14="http://schemas.microsoft.com/office/powerpoint/2010/main" val="909944604"/>
      </p:ext>
    </p:extLst>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3 Marcador de número de diapositiva">
            <a:extLst>
              <a:ext uri="{FF2B5EF4-FFF2-40B4-BE49-F238E27FC236}">
                <a16:creationId xmlns:a16="http://schemas.microsoft.com/office/drawing/2014/main" id="{88B26D02-9652-4AF9-8AF9-675AB72765AC}"/>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244010A-2AEF-4439-85AE-FA1CA71787C5}" type="slidenum">
              <a:rPr kumimoji="0" lang="en-US" altLang="es-ES_tradnl" sz="1200" b="0" i="0" u="none" strike="noStrike" kern="1200" cap="none" spc="0" normalizeH="0" baseline="0" noProof="0" smtClean="0">
                <a:ln>
                  <a:noFill/>
                </a:ln>
                <a:solidFill>
                  <a:srgbClr val="898989"/>
                </a:solidFill>
                <a:effectLst/>
                <a:uLnTx/>
                <a:uFillTx/>
                <a:latin typeface="Calibri" panose="020F0502020204030204" pitchFamily="34"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altLang="es-ES_tradnl" sz="1200" b="0" i="0" u="none" strike="noStrike" kern="1200" cap="none" spc="0" normalizeH="0" baseline="0" noProof="0">
              <a:ln>
                <a:noFill/>
              </a:ln>
              <a:solidFill>
                <a:srgbClr val="898989"/>
              </a:solidFill>
              <a:effectLst/>
              <a:uLnTx/>
              <a:uFillTx/>
              <a:latin typeface="Calibri" panose="020F0502020204030204" pitchFamily="34" charset="0"/>
              <a:ea typeface="ＭＳ Ｐゴシック" panose="020B0600070205080204" pitchFamily="34" charset="-128"/>
              <a:cs typeface="+mn-cs"/>
            </a:endParaRPr>
          </a:p>
        </p:txBody>
      </p:sp>
      <p:sp>
        <p:nvSpPr>
          <p:cNvPr id="7173" name="1 Título">
            <a:extLst>
              <a:ext uri="{FF2B5EF4-FFF2-40B4-BE49-F238E27FC236}">
                <a16:creationId xmlns:a16="http://schemas.microsoft.com/office/drawing/2014/main" id="{1385EE05-1435-423A-9972-EE4FC516D167}"/>
              </a:ext>
            </a:extLst>
          </p:cNvPr>
          <p:cNvSpPr txBox="1">
            <a:spLocks/>
          </p:cNvSpPr>
          <p:nvPr/>
        </p:nvSpPr>
        <p:spPr bwMode="auto">
          <a:xfrm>
            <a:off x="1076770" y="416730"/>
            <a:ext cx="9084179" cy="949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GB" altLang="es-ES_tradnl" b="1" i="0" u="none" strike="noStrike" kern="1200" cap="none" spc="0" normalizeH="0" baseline="0" noProof="0" dirty="0">
                <a:ln>
                  <a:noFill/>
                </a:ln>
                <a:solidFill>
                  <a:srgbClr val="C0504D"/>
                </a:solidFill>
                <a:effectLst/>
                <a:uLnTx/>
                <a:uFillTx/>
                <a:ea typeface="ＭＳ Ｐゴシック" panose="020B0600070205080204" pitchFamily="34" charset="-128"/>
                <a:cs typeface="+mn-cs"/>
              </a:rPr>
              <a:t>Agenda</a:t>
            </a:r>
            <a:endParaRPr kumimoji="0" lang="es-ES" altLang="es-ES_tradnl" b="1" i="0" u="none" strike="noStrike" kern="1200" cap="none" spc="0" normalizeH="0" baseline="0" noProof="0" dirty="0">
              <a:ln>
                <a:noFill/>
              </a:ln>
              <a:solidFill>
                <a:srgbClr val="C00000"/>
              </a:solidFill>
              <a:effectLst/>
              <a:uLnTx/>
              <a:uFillTx/>
              <a:latin typeface="Calibri"/>
              <a:ea typeface="ＭＳ Ｐゴシック" panose="020B0600070205080204" pitchFamily="34" charset="-128"/>
              <a:cs typeface="+mn-cs"/>
            </a:endParaRPr>
          </a:p>
        </p:txBody>
      </p:sp>
      <p:sp>
        <p:nvSpPr>
          <p:cNvPr id="7175" name="CuadroTexto 6">
            <a:extLst>
              <a:ext uri="{FF2B5EF4-FFF2-40B4-BE49-F238E27FC236}">
                <a16:creationId xmlns:a16="http://schemas.microsoft.com/office/drawing/2014/main" id="{B07C5715-0F7B-499F-A306-C7539BB9DEFF}"/>
              </a:ext>
            </a:extLst>
          </p:cNvPr>
          <p:cNvSpPr txBox="1">
            <a:spLocks noChangeArrowheads="1"/>
          </p:cNvSpPr>
          <p:nvPr/>
        </p:nvSpPr>
        <p:spPr bwMode="auto">
          <a:xfrm>
            <a:off x="5103813" y="7412038"/>
            <a:ext cx="18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ES" altLang="es-E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3" name="Rectángulo 2">
            <a:extLst>
              <a:ext uri="{FF2B5EF4-FFF2-40B4-BE49-F238E27FC236}">
                <a16:creationId xmlns:a16="http://schemas.microsoft.com/office/drawing/2014/main" id="{B23B15C6-A5F6-4EC9-AFC0-C3A42C03262B}"/>
              </a:ext>
            </a:extLst>
          </p:cNvPr>
          <p:cNvSpPr/>
          <p:nvPr/>
        </p:nvSpPr>
        <p:spPr>
          <a:xfrm>
            <a:off x="1076770" y="1678870"/>
            <a:ext cx="10015672" cy="2585323"/>
          </a:xfrm>
          <a:prstGeom prst="rect">
            <a:avLst/>
          </a:prstGeom>
        </p:spPr>
        <p:txBody>
          <a:bodyPr wrap="square">
            <a:spAutoFit/>
          </a:bodyPr>
          <a:lstStyle/>
          <a:p>
            <a:pPr algn="just" defTabSz="179388">
              <a:lnSpc>
                <a:spcPct val="150000"/>
              </a:lnSpc>
            </a:pPr>
            <a:r>
              <a:rPr lang="en-US" altLang="es-ES_tradnl" sz="2400" dirty="0" smtClean="0">
                <a:ea typeface="ＭＳ Ｐゴシック" panose="020B0600070205080204" pitchFamily="34" charset="-128"/>
              </a:rPr>
              <a:t>Open </a:t>
            </a:r>
            <a:r>
              <a:rPr lang="en-US" altLang="es-ES_tradnl" sz="2400" dirty="0">
                <a:ea typeface="ＭＳ Ｐゴシック" panose="020B0600070205080204" pitchFamily="34" charset="-128"/>
              </a:rPr>
              <a:t>Source Intelligence (</a:t>
            </a:r>
            <a:r>
              <a:rPr lang="es-ES" altLang="es-ES_tradnl" sz="2400" dirty="0">
                <a:ea typeface="ＭＳ Ｐゴシック" panose="020B0600070205080204" pitchFamily="34" charset="-128"/>
              </a:rPr>
              <a:t>OSINT)</a:t>
            </a:r>
          </a:p>
          <a:p>
            <a:pPr algn="just" defTabSz="179388">
              <a:lnSpc>
                <a:spcPct val="150000"/>
              </a:lnSpc>
            </a:pPr>
            <a:r>
              <a:rPr lang="es-ES" altLang="es-ES_tradnl" sz="2400" dirty="0" smtClean="0">
                <a:ea typeface="ＭＳ Ｐゴシック" panose="020B0600070205080204" pitchFamily="34" charset="-128"/>
              </a:rPr>
              <a:t>Open </a:t>
            </a:r>
            <a:r>
              <a:rPr lang="es-ES" altLang="es-ES_tradnl" sz="2400" dirty="0" err="1">
                <a:ea typeface="ＭＳ Ｐゴシック" panose="020B0600070205080204" pitchFamily="34" charset="-128"/>
              </a:rPr>
              <a:t>Source</a:t>
            </a:r>
            <a:r>
              <a:rPr lang="es-ES" altLang="es-ES_tradnl" sz="2400" dirty="0">
                <a:ea typeface="ＭＳ Ｐゴシック" panose="020B0600070205080204" pitchFamily="34" charset="-128"/>
              </a:rPr>
              <a:t> Tools (GITHUB</a:t>
            </a:r>
            <a:r>
              <a:rPr lang="es-ES" altLang="es-ES_tradnl" sz="2400" dirty="0" smtClean="0">
                <a:ea typeface="ＭＳ Ｐゴシック" panose="020B0600070205080204" pitchFamily="34" charset="-128"/>
              </a:rPr>
              <a:t>)</a:t>
            </a:r>
          </a:p>
          <a:p>
            <a:pPr algn="just" defTabSz="179388">
              <a:lnSpc>
                <a:spcPct val="150000"/>
              </a:lnSpc>
            </a:pPr>
            <a:r>
              <a:rPr lang="en-GB" altLang="es-ES_tradnl" sz="2400" dirty="0" err="1" smtClean="0"/>
              <a:t>Twint</a:t>
            </a:r>
            <a:endParaRPr lang="en-GB" altLang="es-ES_tradnl" sz="2400" dirty="0" smtClean="0"/>
          </a:p>
          <a:p>
            <a:pPr algn="just" defTabSz="179388">
              <a:lnSpc>
                <a:spcPct val="150000"/>
              </a:lnSpc>
            </a:pPr>
            <a:r>
              <a:rPr lang="en-GB" altLang="es-ES_tradnl" sz="2400" dirty="0" smtClean="0">
                <a:ea typeface="ＭＳ Ｐゴシック" panose="020B0600070205080204" pitchFamily="34" charset="-128"/>
              </a:rPr>
              <a:t>Case </a:t>
            </a:r>
            <a:r>
              <a:rPr lang="en-GB" altLang="es-ES_tradnl" sz="2400" dirty="0">
                <a:ea typeface="ＭＳ Ｐゴシック" panose="020B0600070205080204" pitchFamily="34" charset="-128"/>
              </a:rPr>
              <a:t>study</a:t>
            </a:r>
            <a:endParaRPr lang="en-US" altLang="es-ES_tradnl" sz="2400" dirty="0">
              <a:ea typeface="ＭＳ Ｐゴシック" panose="020B0600070205080204" pitchFamily="34" charset="-128"/>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imes" panose="02020603050405020304" pitchFamily="18" charset="0"/>
              <a:ea typeface="+mn-ea"/>
              <a:cs typeface="Times" panose="02020603050405020304" pitchFamily="18" charset="0"/>
            </a:endParaRPr>
          </a:p>
        </p:txBody>
      </p:sp>
      <p:pic>
        <p:nvPicPr>
          <p:cNvPr id="2050" name="Picture 2" descr="Imagen relacionada"/>
          <p:cNvPicPr>
            <a:picLocks noChangeAspect="1" noChangeArrowheads="1"/>
          </p:cNvPicPr>
          <p:nvPr/>
        </p:nvPicPr>
        <p:blipFill>
          <a:blip r:embed="rId3">
            <a:clrChange>
              <a:clrFrom>
                <a:srgbClr val="FFFFFF"/>
              </a:clrFrom>
              <a:clrTo>
                <a:srgbClr val="FFFFFF">
                  <a:alpha val="0"/>
                </a:srgbClr>
              </a:clrTo>
            </a:clrChange>
            <a:duotone>
              <a:schemeClr val="bg2">
                <a:shade val="45000"/>
                <a:satMod val="135000"/>
              </a:schemeClr>
              <a:prstClr val="white"/>
            </a:duotone>
            <a:extLst>
              <a:ext uri="{BEBA8EAE-BF5A-486C-A8C5-ECC9F3942E4B}">
                <a14:imgProps xmlns:a14="http://schemas.microsoft.com/office/drawing/2010/main">
                  <a14:imgLayer r:embed="rId4">
                    <a14:imgEffect>
                      <a14:colorTemperature colorTemp="9217"/>
                    </a14:imgEffect>
                    <a14:imgEffect>
                      <a14:saturation sat="196000"/>
                    </a14:imgEffect>
                  </a14:imgLayer>
                </a14:imgProps>
              </a:ext>
              <a:ext uri="{28A0092B-C50C-407E-A947-70E740481C1C}">
                <a14:useLocalDpi xmlns:a14="http://schemas.microsoft.com/office/drawing/2010/main" val="0"/>
              </a:ext>
            </a:extLst>
          </a:blip>
          <a:srcRect/>
          <a:stretch>
            <a:fillRect/>
          </a:stretch>
        </p:blipFill>
        <p:spPr bwMode="auto">
          <a:xfrm>
            <a:off x="9104565" y="188007"/>
            <a:ext cx="2112768" cy="1408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2666120"/>
      </p:ext>
    </p:extLst>
  </p:cSld>
  <p:clrMapOvr>
    <a:masterClrMapping/>
  </p:clrMapOvr>
  <p:transition spd="med">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3 Marcador de número de diapositiva">
            <a:extLst>
              <a:ext uri="{FF2B5EF4-FFF2-40B4-BE49-F238E27FC236}">
                <a16:creationId xmlns:a16="http://schemas.microsoft.com/office/drawing/2014/main" id="{88B26D02-9652-4AF9-8AF9-675AB72765AC}"/>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244010A-2AEF-4439-85AE-FA1CA71787C5}" type="slidenum">
              <a:rPr kumimoji="0" lang="en-US" altLang="es-ES_tradnl" sz="1200" b="0" i="0" u="none" strike="noStrike" kern="1200" cap="none" spc="0" normalizeH="0" baseline="0" noProof="0" smtClean="0">
                <a:ln>
                  <a:noFill/>
                </a:ln>
                <a:solidFill>
                  <a:srgbClr val="898989"/>
                </a:solidFill>
                <a:effectLst/>
                <a:uLnTx/>
                <a:uFillTx/>
                <a:latin typeface="Calibri" panose="020F0502020204030204" pitchFamily="34"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n-US" altLang="es-ES_tradnl" sz="1200" b="0" i="0" u="none" strike="noStrike" kern="1200" cap="none" spc="0" normalizeH="0" baseline="0" noProof="0">
              <a:ln>
                <a:noFill/>
              </a:ln>
              <a:solidFill>
                <a:srgbClr val="898989"/>
              </a:solidFill>
              <a:effectLst/>
              <a:uLnTx/>
              <a:uFillTx/>
              <a:latin typeface="Calibri" panose="020F0502020204030204" pitchFamily="34" charset="0"/>
              <a:ea typeface="ＭＳ Ｐゴシック" panose="020B0600070205080204" pitchFamily="34" charset="-128"/>
              <a:cs typeface="+mn-cs"/>
            </a:endParaRPr>
          </a:p>
        </p:txBody>
      </p:sp>
      <p:sp>
        <p:nvSpPr>
          <p:cNvPr id="7173" name="1 Título">
            <a:extLst>
              <a:ext uri="{FF2B5EF4-FFF2-40B4-BE49-F238E27FC236}">
                <a16:creationId xmlns:a16="http://schemas.microsoft.com/office/drawing/2014/main" id="{1385EE05-1435-423A-9972-EE4FC516D167}"/>
              </a:ext>
            </a:extLst>
          </p:cNvPr>
          <p:cNvSpPr txBox="1">
            <a:spLocks/>
          </p:cNvSpPr>
          <p:nvPr/>
        </p:nvSpPr>
        <p:spPr bwMode="auto">
          <a:xfrm>
            <a:off x="1076770" y="416730"/>
            <a:ext cx="9084179" cy="949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s-ES" altLang="es-ES_tradnl" sz="2800" b="1" i="0" u="none" strike="noStrike" kern="1200" cap="none" spc="0" normalizeH="0" baseline="0" noProof="0" dirty="0">
                <a:ln>
                  <a:noFill/>
                </a:ln>
                <a:solidFill>
                  <a:srgbClr val="C0504D"/>
                </a:solidFill>
                <a:effectLst/>
                <a:uLnTx/>
                <a:uFillTx/>
                <a:latin typeface="Calibri" panose="020F0502020204030204" pitchFamily="34" charset="0"/>
                <a:ea typeface="ＭＳ Ｐゴシック" panose="020B0600070205080204" pitchFamily="34" charset="-128"/>
                <a:cs typeface="+mn-cs"/>
              </a:rPr>
              <a:t>A case study. </a:t>
            </a:r>
            <a:r>
              <a:rPr kumimoji="0" lang="es-ES" altLang="es-ES_tradnl" sz="2800" b="1" i="0" u="none" strike="noStrike" kern="1200" cap="none" spc="0" normalizeH="0" baseline="0" noProof="0" dirty="0" err="1">
                <a:ln>
                  <a:noFill/>
                </a:ln>
                <a:solidFill>
                  <a:srgbClr val="C0504D"/>
                </a:solidFill>
                <a:effectLst/>
                <a:uLnTx/>
                <a:uFillTx/>
                <a:latin typeface="Calibri" panose="020F0502020204030204" pitchFamily="34" charset="0"/>
                <a:ea typeface="ＭＳ Ｐゴシック" panose="020B0600070205080204" pitchFamily="34" charset="-128"/>
                <a:cs typeface="+mn-cs"/>
              </a:rPr>
              <a:t>Conclusions</a:t>
            </a:r>
            <a:r>
              <a:rPr kumimoji="0" lang="es-ES" altLang="es-ES_tradnl" sz="2800" b="1" i="0" u="none" strike="noStrike" kern="1200" cap="none" spc="0" normalizeH="0" baseline="0" noProof="0" dirty="0">
                <a:ln>
                  <a:noFill/>
                </a:ln>
                <a:solidFill>
                  <a:srgbClr val="C0504D"/>
                </a:solidFill>
                <a:effectLst/>
                <a:uLnTx/>
                <a:uFillTx/>
                <a:latin typeface="Calibri" panose="020F0502020204030204" pitchFamily="34" charset="0"/>
                <a:ea typeface="ＭＳ Ｐゴシック" panose="020B0600070205080204" pitchFamily="34" charset="-128"/>
                <a:cs typeface="+mn-cs"/>
              </a:rPr>
              <a:t> (I)</a:t>
            </a:r>
          </a:p>
        </p:txBody>
      </p:sp>
      <p:sp>
        <p:nvSpPr>
          <p:cNvPr id="7175" name="CuadroTexto 6">
            <a:extLst>
              <a:ext uri="{FF2B5EF4-FFF2-40B4-BE49-F238E27FC236}">
                <a16:creationId xmlns:a16="http://schemas.microsoft.com/office/drawing/2014/main" id="{B07C5715-0F7B-499F-A306-C7539BB9DEFF}"/>
              </a:ext>
            </a:extLst>
          </p:cNvPr>
          <p:cNvSpPr txBox="1">
            <a:spLocks noChangeArrowheads="1"/>
          </p:cNvSpPr>
          <p:nvPr/>
        </p:nvSpPr>
        <p:spPr bwMode="auto">
          <a:xfrm>
            <a:off x="5103813" y="7412038"/>
            <a:ext cx="18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ES" altLang="es-E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pic>
        <p:nvPicPr>
          <p:cNvPr id="9" name="Picture 2" descr="Imagen relacionada"/>
          <p:cNvPicPr>
            <a:picLocks noChangeAspect="1" noChangeArrowheads="1"/>
          </p:cNvPicPr>
          <p:nvPr/>
        </p:nvPicPr>
        <p:blipFill>
          <a:blip r:embed="rId3">
            <a:clrChange>
              <a:clrFrom>
                <a:srgbClr val="FFFFFF"/>
              </a:clrFrom>
              <a:clrTo>
                <a:srgbClr val="FFFFFF">
                  <a:alpha val="0"/>
                </a:srgbClr>
              </a:clrTo>
            </a:clrChange>
            <a:duotone>
              <a:schemeClr val="bg2">
                <a:shade val="45000"/>
                <a:satMod val="135000"/>
              </a:schemeClr>
              <a:prstClr val="white"/>
            </a:duotone>
            <a:extLst>
              <a:ext uri="{BEBA8EAE-BF5A-486C-A8C5-ECC9F3942E4B}">
                <a14:imgProps xmlns:a14="http://schemas.microsoft.com/office/drawing/2010/main">
                  <a14:imgLayer r:embed="rId4">
                    <a14:imgEffect>
                      <a14:colorTemperature colorTemp="9217"/>
                    </a14:imgEffect>
                    <a14:imgEffect>
                      <a14:saturation sat="196000"/>
                    </a14:imgEffect>
                  </a14:imgLayer>
                </a14:imgProps>
              </a:ext>
              <a:ext uri="{28A0092B-C50C-407E-A947-70E740481C1C}">
                <a14:useLocalDpi xmlns:a14="http://schemas.microsoft.com/office/drawing/2010/main" val="0"/>
              </a:ext>
            </a:extLst>
          </a:blip>
          <a:srcRect/>
          <a:stretch>
            <a:fillRect/>
          </a:stretch>
        </p:blipFill>
        <p:spPr bwMode="auto">
          <a:xfrm>
            <a:off x="9104565" y="188007"/>
            <a:ext cx="2112768" cy="1408512"/>
          </a:xfrm>
          <a:prstGeom prst="rect">
            <a:avLst/>
          </a:prstGeom>
          <a:noFill/>
          <a:extLst>
            <a:ext uri="{909E8E84-426E-40DD-AFC4-6F175D3DCCD1}">
              <a14:hiddenFill xmlns:a14="http://schemas.microsoft.com/office/drawing/2010/main">
                <a:solidFill>
                  <a:srgbClr val="FFFFFF"/>
                </a:solidFill>
              </a14:hiddenFill>
            </a:ext>
          </a:extLst>
        </p:spPr>
      </p:pic>
      <p:sp>
        <p:nvSpPr>
          <p:cNvPr id="7" name="Rectángulo 6">
            <a:extLst>
              <a:ext uri="{FF2B5EF4-FFF2-40B4-BE49-F238E27FC236}">
                <a16:creationId xmlns:a16="http://schemas.microsoft.com/office/drawing/2014/main" id="{B23B15C6-A5F6-4EC9-AFC0-C3A42C03262B}"/>
              </a:ext>
            </a:extLst>
          </p:cNvPr>
          <p:cNvSpPr/>
          <p:nvPr/>
        </p:nvSpPr>
        <p:spPr>
          <a:xfrm>
            <a:off x="1076769" y="1564243"/>
            <a:ext cx="10024217" cy="4493538"/>
          </a:xfrm>
          <a:prstGeom prst="rect">
            <a:avLst/>
          </a:prstGeom>
        </p:spPr>
        <p:txBody>
          <a:bodyPr wrap="square">
            <a:spAutoFit/>
          </a:bodyPr>
          <a:lstStyle/>
          <a:p>
            <a:pPr lvl="0" algn="just">
              <a:defRPr/>
            </a:pPr>
            <a:r>
              <a:rPr lang="en-US" sz="2200" dirty="0">
                <a:solidFill>
                  <a:prstClr val="black"/>
                </a:solidFill>
              </a:rPr>
              <a:t>96.55% of the largest Andalusian municipalities have an official Twitter account.</a:t>
            </a:r>
          </a:p>
          <a:p>
            <a:pPr lvl="0" algn="just">
              <a:defRPr/>
            </a:pPr>
            <a:endParaRPr kumimoji="0" lang="en-US" sz="2200" b="0" i="0" u="none" strike="noStrike" kern="1200" cap="none" spc="0" normalizeH="0" baseline="0" noProof="0" dirty="0">
              <a:ln>
                <a:noFill/>
              </a:ln>
              <a:solidFill>
                <a:prstClr val="black"/>
              </a:solidFill>
              <a:effectLst/>
              <a:uLnTx/>
              <a:uFillTx/>
              <a:latin typeface="Calibri"/>
              <a:ea typeface="+mn-ea"/>
              <a:cs typeface="+mn-cs"/>
            </a:endParaRPr>
          </a:p>
          <a:p>
            <a:pPr lvl="0" algn="just">
              <a:defRPr/>
            </a:pPr>
            <a:r>
              <a:rPr lang="en-US" sz="2200" dirty="0">
                <a:solidFill>
                  <a:prstClr val="black"/>
                </a:solidFill>
              </a:rPr>
              <a:t>The accounts differ in terms of their activity and audience.</a:t>
            </a:r>
          </a:p>
          <a:p>
            <a:pPr lvl="0" algn="just">
              <a:defRPr/>
            </a:pPr>
            <a:endParaRPr kumimoji="0" lang="en-US" sz="2200" b="0" i="0" u="none" strike="noStrike" kern="1200" cap="none" spc="0" normalizeH="0" baseline="0" noProof="0" dirty="0">
              <a:ln>
                <a:noFill/>
              </a:ln>
              <a:solidFill>
                <a:prstClr val="black"/>
              </a:solidFill>
              <a:effectLst/>
              <a:uLnTx/>
              <a:uFillTx/>
              <a:latin typeface="Calibri"/>
              <a:ea typeface="+mn-ea"/>
              <a:cs typeface="+mn-cs"/>
            </a:endParaRPr>
          </a:p>
          <a:p>
            <a:pPr lvl="0" algn="just">
              <a:defRPr/>
            </a:pPr>
            <a:r>
              <a:rPr lang="en-US" sz="2200" dirty="0">
                <a:solidFill>
                  <a:prstClr val="black"/>
                </a:solidFill>
              </a:rPr>
              <a:t>The most common tweeted content appeared to be cultural and marketing content (26.37%). </a:t>
            </a:r>
          </a:p>
          <a:p>
            <a:pPr lvl="0" algn="just">
              <a:defRPr/>
            </a:pPr>
            <a:endParaRPr kumimoji="0" lang="en-US" sz="2200" b="0" i="0" u="none" strike="noStrike" kern="1200" cap="none" spc="0" normalizeH="0" baseline="0" noProof="0" dirty="0">
              <a:ln>
                <a:noFill/>
              </a:ln>
              <a:solidFill>
                <a:prstClr val="black"/>
              </a:solidFill>
              <a:effectLst/>
              <a:uLnTx/>
              <a:uFillTx/>
              <a:latin typeface="Calibri"/>
              <a:ea typeface="+mn-ea"/>
              <a:cs typeface="+mn-cs"/>
            </a:endParaRPr>
          </a:p>
          <a:p>
            <a:pPr lvl="0" algn="just">
              <a:defRPr/>
            </a:pPr>
            <a:r>
              <a:rPr lang="en-US" sz="2200" dirty="0">
                <a:solidFill>
                  <a:prstClr val="black"/>
                </a:solidFill>
              </a:rPr>
              <a:t>Regarding media type, website links (35.68%) were the most frequently used,.</a:t>
            </a:r>
          </a:p>
          <a:p>
            <a:pPr lvl="0" algn="just">
              <a:defRPr/>
            </a:pPr>
            <a:endParaRPr kumimoji="0" lang="en-US" sz="2200" b="0" i="0" u="none" strike="noStrike" kern="1200" cap="none" spc="0" normalizeH="0" baseline="0" noProof="0" dirty="0">
              <a:ln>
                <a:noFill/>
              </a:ln>
              <a:solidFill>
                <a:prstClr val="black"/>
              </a:solidFill>
              <a:effectLst/>
              <a:uLnTx/>
              <a:uFillTx/>
              <a:latin typeface="Calibri"/>
              <a:ea typeface="+mn-ea"/>
              <a:cs typeface="+mn-cs"/>
            </a:endParaRPr>
          </a:p>
          <a:p>
            <a:pPr lvl="0" algn="just">
              <a:defRPr/>
            </a:pPr>
            <a:r>
              <a:rPr lang="en-US" sz="2200" dirty="0">
                <a:solidFill>
                  <a:prstClr val="black"/>
                </a:solidFill>
              </a:rPr>
              <a:t>Citizens tend to choose retweets more often than favorites or replies to interact with the municipality.</a:t>
            </a:r>
          </a:p>
          <a:p>
            <a:pPr lvl="0" algn="just">
              <a:defRPr/>
            </a:pPr>
            <a:endParaRPr kumimoji="0" lang="en-US" sz="2200" b="0" i="0" u="none" strike="noStrike" kern="1200" cap="none" spc="0" normalizeH="0" baseline="0" noProof="0" dirty="0">
              <a:ln>
                <a:noFill/>
              </a:ln>
              <a:solidFill>
                <a:prstClr val="black"/>
              </a:solidFill>
              <a:effectLst/>
              <a:uLnTx/>
              <a:uFillTx/>
              <a:latin typeface="Calibri"/>
              <a:ea typeface="+mn-ea"/>
              <a:cs typeface="+mn-cs"/>
            </a:endParaRPr>
          </a:p>
          <a:p>
            <a:pPr lvl="0" algn="just">
              <a:defRPr/>
            </a:pPr>
            <a:endParaRPr kumimoji="0" lang="en-US" sz="2200" b="0" i="0" u="none" strike="noStrike" kern="1200" cap="none" spc="0" normalizeH="0" baseline="0" noProof="0" dirty="0">
              <a:ln>
                <a:noFill/>
              </a:ln>
              <a:solidFill>
                <a:prstClr val="black"/>
              </a:solidFill>
              <a:effectLst/>
              <a:uLnTx/>
              <a:uFillTx/>
            </a:endParaRPr>
          </a:p>
        </p:txBody>
      </p:sp>
    </p:spTree>
    <p:extLst>
      <p:ext uri="{BB962C8B-B14F-4D97-AF65-F5344CB8AC3E}">
        <p14:creationId xmlns:p14="http://schemas.microsoft.com/office/powerpoint/2010/main" val="3715504818"/>
      </p:ext>
    </p:extLst>
  </p:cSld>
  <p:clrMapOvr>
    <a:masterClrMapping/>
  </p:clrMapOvr>
  <p:transition spd="med">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3 Marcador de número de diapositiva">
            <a:extLst>
              <a:ext uri="{FF2B5EF4-FFF2-40B4-BE49-F238E27FC236}">
                <a16:creationId xmlns:a16="http://schemas.microsoft.com/office/drawing/2014/main" id="{88B26D02-9652-4AF9-8AF9-675AB72765AC}"/>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244010A-2AEF-4439-85AE-FA1CA71787C5}" type="slidenum">
              <a:rPr kumimoji="0" lang="en-US" altLang="es-ES_tradnl" sz="1200" b="0" i="0" u="none" strike="noStrike" kern="1200" cap="none" spc="0" normalizeH="0" baseline="0" noProof="0" smtClean="0">
                <a:ln>
                  <a:noFill/>
                </a:ln>
                <a:solidFill>
                  <a:srgbClr val="898989"/>
                </a:solidFill>
                <a:effectLst/>
                <a:uLnTx/>
                <a:uFillTx/>
                <a:latin typeface="Calibri" panose="020F0502020204030204" pitchFamily="34"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en-US" altLang="es-ES_tradnl" sz="1200" b="0" i="0" u="none" strike="noStrike" kern="1200" cap="none" spc="0" normalizeH="0" baseline="0" noProof="0">
              <a:ln>
                <a:noFill/>
              </a:ln>
              <a:solidFill>
                <a:srgbClr val="898989"/>
              </a:solidFill>
              <a:effectLst/>
              <a:uLnTx/>
              <a:uFillTx/>
              <a:latin typeface="Calibri" panose="020F0502020204030204" pitchFamily="34" charset="0"/>
              <a:ea typeface="ＭＳ Ｐゴシック" panose="020B0600070205080204" pitchFamily="34" charset="-128"/>
              <a:cs typeface="+mn-cs"/>
            </a:endParaRPr>
          </a:p>
        </p:txBody>
      </p:sp>
      <p:sp>
        <p:nvSpPr>
          <p:cNvPr id="7173" name="1 Título">
            <a:extLst>
              <a:ext uri="{FF2B5EF4-FFF2-40B4-BE49-F238E27FC236}">
                <a16:creationId xmlns:a16="http://schemas.microsoft.com/office/drawing/2014/main" id="{1385EE05-1435-423A-9972-EE4FC516D167}"/>
              </a:ext>
            </a:extLst>
          </p:cNvPr>
          <p:cNvSpPr txBox="1">
            <a:spLocks/>
          </p:cNvSpPr>
          <p:nvPr/>
        </p:nvSpPr>
        <p:spPr bwMode="auto">
          <a:xfrm>
            <a:off x="1076770" y="416730"/>
            <a:ext cx="9084179" cy="949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s-ES" altLang="es-ES_tradnl" sz="2800" b="1" i="0" u="none" strike="noStrike" kern="1200" cap="none" spc="0" normalizeH="0" baseline="0" noProof="0" dirty="0">
                <a:ln>
                  <a:noFill/>
                </a:ln>
                <a:solidFill>
                  <a:srgbClr val="C0504D"/>
                </a:solidFill>
                <a:effectLst/>
                <a:uLnTx/>
                <a:uFillTx/>
                <a:latin typeface="Calibri" panose="020F0502020204030204" pitchFamily="34" charset="0"/>
                <a:ea typeface="ＭＳ Ｐゴシック" panose="020B0600070205080204" pitchFamily="34" charset="-128"/>
                <a:cs typeface="+mn-cs"/>
              </a:rPr>
              <a:t>A case study. </a:t>
            </a:r>
            <a:r>
              <a:rPr kumimoji="0" lang="es-ES" altLang="es-ES_tradnl" sz="2800" b="1" i="0" u="none" strike="noStrike" kern="1200" cap="none" spc="0" normalizeH="0" baseline="0" noProof="0" dirty="0" err="1">
                <a:ln>
                  <a:noFill/>
                </a:ln>
                <a:solidFill>
                  <a:srgbClr val="C0504D"/>
                </a:solidFill>
                <a:effectLst/>
                <a:uLnTx/>
                <a:uFillTx/>
                <a:latin typeface="Calibri" panose="020F0502020204030204" pitchFamily="34" charset="0"/>
                <a:ea typeface="ＭＳ Ｐゴシック" panose="020B0600070205080204" pitchFamily="34" charset="-128"/>
                <a:cs typeface="+mn-cs"/>
              </a:rPr>
              <a:t>Conclusions</a:t>
            </a:r>
            <a:r>
              <a:rPr kumimoji="0" lang="es-ES" altLang="es-ES_tradnl" sz="2800" b="1" i="0" u="none" strike="noStrike" kern="1200" cap="none" spc="0" normalizeH="0" baseline="0" noProof="0" dirty="0">
                <a:ln>
                  <a:noFill/>
                </a:ln>
                <a:solidFill>
                  <a:srgbClr val="C0504D"/>
                </a:solidFill>
                <a:effectLst/>
                <a:uLnTx/>
                <a:uFillTx/>
                <a:latin typeface="Calibri" panose="020F0502020204030204" pitchFamily="34" charset="0"/>
                <a:ea typeface="ＭＳ Ｐゴシック" panose="020B0600070205080204" pitchFamily="34" charset="-128"/>
                <a:cs typeface="+mn-cs"/>
              </a:rPr>
              <a:t> (II)</a:t>
            </a:r>
          </a:p>
        </p:txBody>
      </p:sp>
      <p:sp>
        <p:nvSpPr>
          <p:cNvPr id="7175" name="CuadroTexto 6">
            <a:extLst>
              <a:ext uri="{FF2B5EF4-FFF2-40B4-BE49-F238E27FC236}">
                <a16:creationId xmlns:a16="http://schemas.microsoft.com/office/drawing/2014/main" id="{B07C5715-0F7B-499F-A306-C7539BB9DEFF}"/>
              </a:ext>
            </a:extLst>
          </p:cNvPr>
          <p:cNvSpPr txBox="1">
            <a:spLocks noChangeArrowheads="1"/>
          </p:cNvSpPr>
          <p:nvPr/>
        </p:nvSpPr>
        <p:spPr bwMode="auto">
          <a:xfrm>
            <a:off x="5103813" y="7412038"/>
            <a:ext cx="18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ES" altLang="es-E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pic>
        <p:nvPicPr>
          <p:cNvPr id="9" name="Picture 2" descr="Imagen relacionada"/>
          <p:cNvPicPr>
            <a:picLocks noChangeAspect="1" noChangeArrowheads="1"/>
          </p:cNvPicPr>
          <p:nvPr/>
        </p:nvPicPr>
        <p:blipFill>
          <a:blip r:embed="rId3">
            <a:clrChange>
              <a:clrFrom>
                <a:srgbClr val="FFFFFF"/>
              </a:clrFrom>
              <a:clrTo>
                <a:srgbClr val="FFFFFF">
                  <a:alpha val="0"/>
                </a:srgbClr>
              </a:clrTo>
            </a:clrChange>
            <a:duotone>
              <a:schemeClr val="bg2">
                <a:shade val="45000"/>
                <a:satMod val="135000"/>
              </a:schemeClr>
              <a:prstClr val="white"/>
            </a:duotone>
            <a:extLst>
              <a:ext uri="{BEBA8EAE-BF5A-486C-A8C5-ECC9F3942E4B}">
                <a14:imgProps xmlns:a14="http://schemas.microsoft.com/office/drawing/2010/main">
                  <a14:imgLayer r:embed="rId4">
                    <a14:imgEffect>
                      <a14:colorTemperature colorTemp="9217"/>
                    </a14:imgEffect>
                    <a14:imgEffect>
                      <a14:saturation sat="196000"/>
                    </a14:imgEffect>
                  </a14:imgLayer>
                </a14:imgProps>
              </a:ext>
              <a:ext uri="{28A0092B-C50C-407E-A947-70E740481C1C}">
                <a14:useLocalDpi xmlns:a14="http://schemas.microsoft.com/office/drawing/2010/main" val="0"/>
              </a:ext>
            </a:extLst>
          </a:blip>
          <a:srcRect/>
          <a:stretch>
            <a:fillRect/>
          </a:stretch>
        </p:blipFill>
        <p:spPr bwMode="auto">
          <a:xfrm>
            <a:off x="9104565" y="188007"/>
            <a:ext cx="2112768" cy="1408512"/>
          </a:xfrm>
          <a:prstGeom prst="rect">
            <a:avLst/>
          </a:prstGeom>
          <a:noFill/>
          <a:extLst>
            <a:ext uri="{909E8E84-426E-40DD-AFC4-6F175D3DCCD1}">
              <a14:hiddenFill xmlns:a14="http://schemas.microsoft.com/office/drawing/2010/main">
                <a:solidFill>
                  <a:srgbClr val="FFFFFF"/>
                </a:solidFill>
              </a14:hiddenFill>
            </a:ext>
          </a:extLst>
        </p:spPr>
      </p:pic>
      <p:sp>
        <p:nvSpPr>
          <p:cNvPr id="7" name="Rectángulo 6">
            <a:extLst>
              <a:ext uri="{FF2B5EF4-FFF2-40B4-BE49-F238E27FC236}">
                <a16:creationId xmlns:a16="http://schemas.microsoft.com/office/drawing/2014/main" id="{B23B15C6-A5F6-4EC9-AFC0-C3A42C03262B}"/>
              </a:ext>
            </a:extLst>
          </p:cNvPr>
          <p:cNvSpPr/>
          <p:nvPr/>
        </p:nvSpPr>
        <p:spPr>
          <a:xfrm>
            <a:off x="1076770" y="1595413"/>
            <a:ext cx="10024217" cy="4832092"/>
          </a:xfrm>
          <a:prstGeom prst="rect">
            <a:avLst/>
          </a:prstGeom>
        </p:spPr>
        <p:txBody>
          <a:bodyPr wrap="square">
            <a:spAutoFit/>
          </a:bodyPr>
          <a:lstStyle/>
          <a:p>
            <a:pPr lvl="0" algn="just">
              <a:defRPr/>
            </a:pPr>
            <a:r>
              <a:rPr lang="en-US" sz="2200" dirty="0">
                <a:solidFill>
                  <a:prstClr val="black"/>
                </a:solidFill>
              </a:rPr>
              <a:t>No significant relationship was found between municipality size and Twitter activity. </a:t>
            </a:r>
          </a:p>
          <a:p>
            <a:pPr lvl="0" algn="just">
              <a:defRPr/>
            </a:pPr>
            <a:endParaRPr kumimoji="0" lang="en-US" sz="2200" b="0" i="0" u="none" strike="noStrike" kern="1200" cap="none" spc="0" normalizeH="0" baseline="0" noProof="0" dirty="0">
              <a:ln>
                <a:noFill/>
              </a:ln>
              <a:solidFill>
                <a:prstClr val="black"/>
              </a:solidFill>
              <a:effectLst/>
              <a:uLnTx/>
              <a:uFillTx/>
              <a:latin typeface="Calibri"/>
              <a:ea typeface="+mn-ea"/>
              <a:cs typeface="+mn-cs"/>
            </a:endParaRPr>
          </a:p>
          <a:p>
            <a:pPr lvl="0" algn="just">
              <a:defRPr/>
            </a:pPr>
            <a:r>
              <a:rPr lang="en-US" sz="2200" dirty="0">
                <a:solidFill>
                  <a:prstClr val="black"/>
                </a:solidFill>
              </a:rPr>
              <a:t>A significant negative relationship was found between Twitter activity (measured by the number of published tweets), the audience (measured by the number of followers), and the citizen engagement.  </a:t>
            </a:r>
          </a:p>
          <a:p>
            <a:pPr lvl="0" algn="just">
              <a:defRPr/>
            </a:pPr>
            <a:endParaRPr kumimoji="0" lang="en-US" sz="2200" b="0" i="0" u="none" strike="noStrike" kern="1200" cap="none" spc="0" normalizeH="0" baseline="0" noProof="0" dirty="0">
              <a:ln>
                <a:noFill/>
              </a:ln>
              <a:solidFill>
                <a:prstClr val="black"/>
              </a:solidFill>
              <a:effectLst/>
              <a:uLnTx/>
              <a:uFillTx/>
              <a:latin typeface="Calibri"/>
              <a:ea typeface="+mn-ea"/>
              <a:cs typeface="+mn-cs"/>
            </a:endParaRPr>
          </a:p>
          <a:p>
            <a:pPr lvl="0" algn="just">
              <a:defRPr/>
            </a:pPr>
            <a:r>
              <a:rPr lang="en-US" sz="2200" dirty="0">
                <a:solidFill>
                  <a:srgbClr val="000000"/>
                </a:solidFill>
              </a:rPr>
              <a:t>Photos and videos generate the highest rates of favorites and retweets. </a:t>
            </a:r>
          </a:p>
          <a:p>
            <a:pPr lvl="0" algn="just">
              <a:defRPr/>
            </a:pPr>
            <a:endParaRPr lang="en-US" sz="2200" dirty="0">
              <a:solidFill>
                <a:srgbClr val="000000"/>
              </a:solidFill>
            </a:endParaRPr>
          </a:p>
          <a:p>
            <a:pPr lvl="0" algn="just">
              <a:defRPr/>
            </a:pPr>
            <a:r>
              <a:rPr lang="en-US" sz="2200" dirty="0">
                <a:solidFill>
                  <a:srgbClr val="000000"/>
                </a:solidFill>
              </a:rPr>
              <a:t>The media type that generates the highest response rate was plain text. </a:t>
            </a:r>
          </a:p>
          <a:p>
            <a:pPr lvl="0" algn="just">
              <a:defRPr/>
            </a:pPr>
            <a:endParaRPr lang="en-US" sz="2200" dirty="0"/>
          </a:p>
          <a:p>
            <a:pPr lvl="0" algn="just">
              <a:defRPr/>
            </a:pPr>
            <a:r>
              <a:rPr lang="en-US" sz="2200" dirty="0"/>
              <a:t>Sport content generated the most retweets and favorites.</a:t>
            </a:r>
          </a:p>
          <a:p>
            <a:pPr lvl="0" algn="just">
              <a:defRPr/>
            </a:pPr>
            <a:endParaRPr lang="en-US" sz="2200" dirty="0"/>
          </a:p>
          <a:p>
            <a:pPr lvl="0" algn="just">
              <a:defRPr/>
            </a:pPr>
            <a:r>
              <a:rPr lang="en-US" sz="2200" dirty="0"/>
              <a:t>The content that tended to receive the most replies was related to environmental issues.</a:t>
            </a:r>
          </a:p>
        </p:txBody>
      </p:sp>
    </p:spTree>
    <p:extLst>
      <p:ext uri="{BB962C8B-B14F-4D97-AF65-F5344CB8AC3E}">
        <p14:creationId xmlns:p14="http://schemas.microsoft.com/office/powerpoint/2010/main" val="2434746817"/>
      </p:ext>
    </p:extLst>
  </p:cSld>
  <p:clrMapOvr>
    <a:masterClrMapping/>
  </p:clrMapOvr>
  <p:transition spd="med">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3 Marcador de número de diapositiva">
            <a:extLst>
              <a:ext uri="{FF2B5EF4-FFF2-40B4-BE49-F238E27FC236}">
                <a16:creationId xmlns:a16="http://schemas.microsoft.com/office/drawing/2014/main" id="{88B26D02-9652-4AF9-8AF9-675AB72765AC}"/>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244010A-2AEF-4439-85AE-FA1CA71787C5}" type="slidenum">
              <a:rPr kumimoji="0" lang="en-US" altLang="es-ES_tradnl" sz="1200" b="0" i="0" u="none" strike="noStrike" kern="1200" cap="none" spc="0" normalizeH="0" baseline="0" noProof="0" smtClean="0">
                <a:ln>
                  <a:noFill/>
                </a:ln>
                <a:solidFill>
                  <a:srgbClr val="898989"/>
                </a:solidFill>
                <a:effectLst/>
                <a:uLnTx/>
                <a:uFillTx/>
                <a:latin typeface="Calibri" panose="020F0502020204030204" pitchFamily="34"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en-US" altLang="es-ES_tradnl" sz="1200" b="0" i="0" u="none" strike="noStrike" kern="1200" cap="none" spc="0" normalizeH="0" baseline="0" noProof="0">
              <a:ln>
                <a:noFill/>
              </a:ln>
              <a:solidFill>
                <a:srgbClr val="898989"/>
              </a:solidFill>
              <a:effectLst/>
              <a:uLnTx/>
              <a:uFillTx/>
              <a:latin typeface="Calibri" panose="020F0502020204030204" pitchFamily="34" charset="0"/>
              <a:ea typeface="ＭＳ Ｐゴシック" panose="020B0600070205080204" pitchFamily="34" charset="-128"/>
              <a:cs typeface="+mn-cs"/>
            </a:endParaRPr>
          </a:p>
        </p:txBody>
      </p:sp>
      <p:sp>
        <p:nvSpPr>
          <p:cNvPr id="7173" name="1 Título">
            <a:extLst>
              <a:ext uri="{FF2B5EF4-FFF2-40B4-BE49-F238E27FC236}">
                <a16:creationId xmlns:a16="http://schemas.microsoft.com/office/drawing/2014/main" id="{1385EE05-1435-423A-9972-EE4FC516D167}"/>
              </a:ext>
            </a:extLst>
          </p:cNvPr>
          <p:cNvSpPr txBox="1">
            <a:spLocks/>
          </p:cNvSpPr>
          <p:nvPr/>
        </p:nvSpPr>
        <p:spPr bwMode="auto">
          <a:xfrm>
            <a:off x="1076770" y="416730"/>
            <a:ext cx="9084179" cy="949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s-ES" altLang="es-ES_tradnl" sz="2800" b="1" i="0" u="none" strike="noStrike" kern="1200" cap="none" spc="0" normalizeH="0" baseline="0" noProof="0" dirty="0">
                <a:ln>
                  <a:noFill/>
                </a:ln>
                <a:solidFill>
                  <a:srgbClr val="C0504D"/>
                </a:solidFill>
                <a:effectLst/>
                <a:uLnTx/>
                <a:uFillTx/>
                <a:latin typeface="Calibri" panose="020F0502020204030204" pitchFamily="34" charset="0"/>
                <a:ea typeface="ＭＳ Ｐゴシック" panose="020B0600070205080204" pitchFamily="34" charset="-128"/>
                <a:cs typeface="+mn-cs"/>
              </a:rPr>
              <a:t>A case study. </a:t>
            </a:r>
            <a:r>
              <a:rPr kumimoji="0" lang="es-ES" altLang="es-ES_tradnl" sz="2800" b="1" i="0" u="none" strike="noStrike" kern="1200" cap="none" spc="0" normalizeH="0" baseline="0" noProof="0" dirty="0" err="1">
                <a:ln>
                  <a:noFill/>
                </a:ln>
                <a:solidFill>
                  <a:srgbClr val="C0504D"/>
                </a:solidFill>
                <a:effectLst/>
                <a:uLnTx/>
                <a:uFillTx/>
                <a:latin typeface="Calibri" panose="020F0502020204030204" pitchFamily="34" charset="0"/>
                <a:ea typeface="ＭＳ Ｐゴシック" panose="020B0600070205080204" pitchFamily="34" charset="-128"/>
                <a:cs typeface="+mn-cs"/>
              </a:rPr>
              <a:t>Future</a:t>
            </a:r>
            <a:r>
              <a:rPr kumimoji="0" lang="es-ES" altLang="es-ES_tradnl" sz="2800" b="1" i="0" u="none" strike="noStrike" kern="1200" cap="none" spc="0" normalizeH="0" baseline="0" noProof="0" dirty="0">
                <a:ln>
                  <a:noFill/>
                </a:ln>
                <a:solidFill>
                  <a:srgbClr val="C0504D"/>
                </a:solidFill>
                <a:effectLst/>
                <a:uLnTx/>
                <a:uFillTx/>
                <a:latin typeface="Calibri" panose="020F0502020204030204" pitchFamily="34" charset="0"/>
                <a:ea typeface="ＭＳ Ｐゴシック" panose="020B0600070205080204" pitchFamily="34" charset="-128"/>
                <a:cs typeface="+mn-cs"/>
              </a:rPr>
              <a:t> </a:t>
            </a:r>
            <a:r>
              <a:rPr kumimoji="0" lang="es-ES" altLang="es-ES_tradnl" sz="2800" b="1" i="0" u="none" strike="noStrike" kern="1200" cap="none" spc="0" normalizeH="0" baseline="0" noProof="0" dirty="0" err="1">
                <a:ln>
                  <a:noFill/>
                </a:ln>
                <a:solidFill>
                  <a:srgbClr val="C0504D"/>
                </a:solidFill>
                <a:effectLst/>
                <a:uLnTx/>
                <a:uFillTx/>
                <a:latin typeface="Calibri" panose="020F0502020204030204" pitchFamily="34" charset="0"/>
                <a:ea typeface="ＭＳ Ｐゴシック" panose="020B0600070205080204" pitchFamily="34" charset="-128"/>
                <a:cs typeface="+mn-cs"/>
              </a:rPr>
              <a:t>Research</a:t>
            </a:r>
            <a:endParaRPr kumimoji="0" lang="es-ES" altLang="es-ES_tradnl" sz="2800" b="1" i="0" u="none" strike="noStrike" kern="1200" cap="none" spc="0" normalizeH="0" baseline="0" noProof="0" dirty="0">
              <a:ln>
                <a:noFill/>
              </a:ln>
              <a:solidFill>
                <a:srgbClr val="C0504D"/>
              </a:solidFill>
              <a:effectLst/>
              <a:uLnTx/>
              <a:uFillTx/>
              <a:latin typeface="Calibri" panose="020F0502020204030204" pitchFamily="34" charset="0"/>
              <a:ea typeface="ＭＳ Ｐゴシック" panose="020B0600070205080204" pitchFamily="34" charset="-128"/>
              <a:cs typeface="+mn-cs"/>
            </a:endParaRPr>
          </a:p>
        </p:txBody>
      </p:sp>
      <p:sp>
        <p:nvSpPr>
          <p:cNvPr id="7175" name="CuadroTexto 6">
            <a:extLst>
              <a:ext uri="{FF2B5EF4-FFF2-40B4-BE49-F238E27FC236}">
                <a16:creationId xmlns:a16="http://schemas.microsoft.com/office/drawing/2014/main" id="{B07C5715-0F7B-499F-A306-C7539BB9DEFF}"/>
              </a:ext>
            </a:extLst>
          </p:cNvPr>
          <p:cNvSpPr txBox="1">
            <a:spLocks noChangeArrowheads="1"/>
          </p:cNvSpPr>
          <p:nvPr/>
        </p:nvSpPr>
        <p:spPr bwMode="auto">
          <a:xfrm>
            <a:off x="5103813" y="7412038"/>
            <a:ext cx="18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ES" altLang="es-E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pic>
        <p:nvPicPr>
          <p:cNvPr id="9" name="Picture 2" descr="Imagen relacionada"/>
          <p:cNvPicPr>
            <a:picLocks noChangeAspect="1" noChangeArrowheads="1"/>
          </p:cNvPicPr>
          <p:nvPr/>
        </p:nvPicPr>
        <p:blipFill>
          <a:blip r:embed="rId3">
            <a:clrChange>
              <a:clrFrom>
                <a:srgbClr val="FFFFFF"/>
              </a:clrFrom>
              <a:clrTo>
                <a:srgbClr val="FFFFFF">
                  <a:alpha val="0"/>
                </a:srgbClr>
              </a:clrTo>
            </a:clrChange>
            <a:duotone>
              <a:schemeClr val="bg2">
                <a:shade val="45000"/>
                <a:satMod val="135000"/>
              </a:schemeClr>
              <a:prstClr val="white"/>
            </a:duotone>
            <a:extLst>
              <a:ext uri="{BEBA8EAE-BF5A-486C-A8C5-ECC9F3942E4B}">
                <a14:imgProps xmlns:a14="http://schemas.microsoft.com/office/drawing/2010/main">
                  <a14:imgLayer r:embed="rId4">
                    <a14:imgEffect>
                      <a14:colorTemperature colorTemp="9217"/>
                    </a14:imgEffect>
                    <a14:imgEffect>
                      <a14:saturation sat="196000"/>
                    </a14:imgEffect>
                  </a14:imgLayer>
                </a14:imgProps>
              </a:ext>
              <a:ext uri="{28A0092B-C50C-407E-A947-70E740481C1C}">
                <a14:useLocalDpi xmlns:a14="http://schemas.microsoft.com/office/drawing/2010/main" val="0"/>
              </a:ext>
            </a:extLst>
          </a:blip>
          <a:srcRect/>
          <a:stretch>
            <a:fillRect/>
          </a:stretch>
        </p:blipFill>
        <p:spPr bwMode="auto">
          <a:xfrm>
            <a:off x="9104565" y="188007"/>
            <a:ext cx="2112768" cy="1408512"/>
          </a:xfrm>
          <a:prstGeom prst="rect">
            <a:avLst/>
          </a:prstGeom>
          <a:noFill/>
          <a:extLst>
            <a:ext uri="{909E8E84-426E-40DD-AFC4-6F175D3DCCD1}">
              <a14:hiddenFill xmlns:a14="http://schemas.microsoft.com/office/drawing/2010/main">
                <a:solidFill>
                  <a:srgbClr val="FFFFFF"/>
                </a:solidFill>
              </a14:hiddenFill>
            </a:ext>
          </a:extLst>
        </p:spPr>
      </p:pic>
      <p:sp>
        <p:nvSpPr>
          <p:cNvPr id="7" name="Rectángulo 6">
            <a:extLst>
              <a:ext uri="{FF2B5EF4-FFF2-40B4-BE49-F238E27FC236}">
                <a16:creationId xmlns:a16="http://schemas.microsoft.com/office/drawing/2014/main" id="{B23B15C6-A5F6-4EC9-AFC0-C3A42C03262B}"/>
              </a:ext>
            </a:extLst>
          </p:cNvPr>
          <p:cNvSpPr/>
          <p:nvPr/>
        </p:nvSpPr>
        <p:spPr>
          <a:xfrm>
            <a:off x="1076770" y="1595413"/>
            <a:ext cx="10024217" cy="4154984"/>
          </a:xfrm>
          <a:prstGeom prst="rect">
            <a:avLst/>
          </a:prstGeom>
        </p:spPr>
        <p:txBody>
          <a:bodyPr wrap="square">
            <a:spAutoFit/>
          </a:bodyPr>
          <a:lstStyle/>
          <a:p>
            <a:pPr lvl="0" algn="just">
              <a:defRPr/>
            </a:pPr>
            <a:endParaRPr lang="en-US" sz="2200" dirty="0">
              <a:solidFill>
                <a:prstClr val="black"/>
              </a:solidFill>
            </a:endParaRPr>
          </a:p>
          <a:p>
            <a:pPr lvl="0" algn="just">
              <a:defRPr/>
            </a:pPr>
            <a:r>
              <a:rPr lang="en-US" sz="2200" dirty="0">
                <a:solidFill>
                  <a:prstClr val="black"/>
                </a:solidFill>
              </a:rPr>
              <a:t>The future studies could adopt our approach and apply it to a comparative context with other national and international regions, which could improve the generalizability and understanding of the results.</a:t>
            </a:r>
          </a:p>
          <a:p>
            <a:pPr lvl="0" algn="just">
              <a:defRPr/>
            </a:pPr>
            <a:endParaRPr lang="en-US" sz="2200" dirty="0">
              <a:solidFill>
                <a:prstClr val="black"/>
              </a:solidFill>
            </a:endParaRPr>
          </a:p>
          <a:p>
            <a:pPr lvl="0" algn="just">
              <a:defRPr/>
            </a:pPr>
            <a:r>
              <a:rPr lang="en-US" sz="2200" dirty="0">
                <a:solidFill>
                  <a:prstClr val="black"/>
                </a:solidFill>
              </a:rPr>
              <a:t>Conduct research exploring the reasons leading users to interact with municipalities’ Twitter pages. </a:t>
            </a:r>
          </a:p>
          <a:p>
            <a:pPr lvl="0" algn="just">
              <a:defRPr/>
            </a:pPr>
            <a:endParaRPr lang="en-US" sz="2200" dirty="0">
              <a:solidFill>
                <a:prstClr val="black"/>
              </a:solidFill>
            </a:endParaRPr>
          </a:p>
          <a:p>
            <a:pPr lvl="0" algn="just">
              <a:defRPr/>
            </a:pPr>
            <a:r>
              <a:rPr lang="en-US" sz="2200" dirty="0">
                <a:solidFill>
                  <a:prstClr val="black"/>
                </a:solidFill>
              </a:rPr>
              <a:t>Propose a Twitter commitment model for the municipalities to explain the relationship between the antecedent factors, the commitment that occurs, and the attitudinal and behavioral effects on the users.</a:t>
            </a:r>
          </a:p>
          <a:p>
            <a:pPr lvl="0" algn="just">
              <a:defRPr/>
            </a:pPr>
            <a:endParaRPr kumimoji="0" lang="en-US" sz="2200" b="0" i="0" u="none" strike="noStrike" kern="1200" cap="none" spc="0" normalizeH="0" baseline="0" noProof="0" dirty="0">
              <a:ln>
                <a:noFill/>
              </a:ln>
              <a:solidFill>
                <a:prstClr val="black"/>
              </a:solidFill>
              <a:effectLst/>
              <a:uLnTx/>
              <a:uFillTx/>
            </a:endParaRPr>
          </a:p>
        </p:txBody>
      </p:sp>
    </p:spTree>
    <p:extLst>
      <p:ext uri="{BB962C8B-B14F-4D97-AF65-F5344CB8AC3E}">
        <p14:creationId xmlns:p14="http://schemas.microsoft.com/office/powerpoint/2010/main" val="703388396"/>
      </p:ext>
    </p:extLst>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3 Marcador de número de diapositiva">
            <a:extLst>
              <a:ext uri="{FF2B5EF4-FFF2-40B4-BE49-F238E27FC236}">
                <a16:creationId xmlns:a16="http://schemas.microsoft.com/office/drawing/2014/main" id="{88B26D02-9652-4AF9-8AF9-675AB72765AC}"/>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244010A-2AEF-4439-85AE-FA1CA71787C5}" type="slidenum">
              <a:rPr kumimoji="0" lang="en-US" altLang="es-ES_tradnl" sz="1200" b="0" i="0" u="none" strike="noStrike" kern="1200" cap="none" spc="0" normalizeH="0" baseline="0" noProof="0" smtClean="0">
                <a:ln>
                  <a:noFill/>
                </a:ln>
                <a:solidFill>
                  <a:srgbClr val="898989"/>
                </a:solidFill>
                <a:effectLst/>
                <a:uLnTx/>
                <a:uFillTx/>
                <a:latin typeface="Calibri" panose="020F0502020204030204" pitchFamily="34"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altLang="es-ES_tradnl" sz="1200" b="0" i="0" u="none" strike="noStrike" kern="1200" cap="none" spc="0" normalizeH="0" baseline="0" noProof="0">
              <a:ln>
                <a:noFill/>
              </a:ln>
              <a:solidFill>
                <a:srgbClr val="898989"/>
              </a:solidFill>
              <a:effectLst/>
              <a:uLnTx/>
              <a:uFillTx/>
              <a:latin typeface="Calibri" panose="020F0502020204030204" pitchFamily="34" charset="0"/>
              <a:ea typeface="ＭＳ Ｐゴシック" panose="020B0600070205080204" pitchFamily="34" charset="-128"/>
              <a:cs typeface="+mn-cs"/>
            </a:endParaRPr>
          </a:p>
        </p:txBody>
      </p:sp>
      <p:sp>
        <p:nvSpPr>
          <p:cNvPr id="7173" name="1 Título">
            <a:extLst>
              <a:ext uri="{FF2B5EF4-FFF2-40B4-BE49-F238E27FC236}">
                <a16:creationId xmlns:a16="http://schemas.microsoft.com/office/drawing/2014/main" id="{1385EE05-1435-423A-9972-EE4FC516D167}"/>
              </a:ext>
            </a:extLst>
          </p:cNvPr>
          <p:cNvSpPr txBox="1">
            <a:spLocks/>
          </p:cNvSpPr>
          <p:nvPr/>
        </p:nvSpPr>
        <p:spPr bwMode="auto">
          <a:xfrm>
            <a:off x="1076770" y="416730"/>
            <a:ext cx="9084179" cy="949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lvl="0" eaLnBrk="0" fontAlgn="base" hangingPunct="0">
              <a:spcBef>
                <a:spcPct val="0"/>
              </a:spcBef>
              <a:spcAft>
                <a:spcPct val="0"/>
              </a:spcAft>
              <a:buNone/>
              <a:defRPr/>
            </a:pPr>
            <a:r>
              <a:rPr lang="en-GB" altLang="es-ES_tradnl" sz="2800" b="1" dirty="0">
                <a:solidFill>
                  <a:srgbClr val="C0504D"/>
                </a:solidFill>
              </a:rPr>
              <a:t>Open Source Intelligence (OSINT)</a:t>
            </a:r>
            <a:endParaRPr lang="es-ES" altLang="es-ES_tradnl" sz="2800" b="1" dirty="0">
              <a:solidFill>
                <a:srgbClr val="C00000"/>
              </a:solidFill>
              <a:latin typeface="Calibri"/>
            </a:endParaRPr>
          </a:p>
        </p:txBody>
      </p:sp>
      <p:sp>
        <p:nvSpPr>
          <p:cNvPr id="7175" name="CuadroTexto 6">
            <a:extLst>
              <a:ext uri="{FF2B5EF4-FFF2-40B4-BE49-F238E27FC236}">
                <a16:creationId xmlns:a16="http://schemas.microsoft.com/office/drawing/2014/main" id="{B07C5715-0F7B-499F-A306-C7539BB9DEFF}"/>
              </a:ext>
            </a:extLst>
          </p:cNvPr>
          <p:cNvSpPr txBox="1">
            <a:spLocks noChangeArrowheads="1"/>
          </p:cNvSpPr>
          <p:nvPr/>
        </p:nvSpPr>
        <p:spPr bwMode="auto">
          <a:xfrm>
            <a:off x="5103813" y="7412038"/>
            <a:ext cx="18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ES" altLang="es-E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3" name="Rectángulo 2">
            <a:extLst>
              <a:ext uri="{FF2B5EF4-FFF2-40B4-BE49-F238E27FC236}">
                <a16:creationId xmlns:a16="http://schemas.microsoft.com/office/drawing/2014/main" id="{B23B15C6-A5F6-4EC9-AFC0-C3A42C03262B}"/>
              </a:ext>
            </a:extLst>
          </p:cNvPr>
          <p:cNvSpPr/>
          <p:nvPr/>
        </p:nvSpPr>
        <p:spPr>
          <a:xfrm>
            <a:off x="1076769" y="1564243"/>
            <a:ext cx="10024217" cy="4893647"/>
          </a:xfrm>
          <a:prstGeom prst="rect">
            <a:avLst/>
          </a:prstGeom>
        </p:spPr>
        <p:txBody>
          <a:bodyPr wrap="square">
            <a:spAutoFit/>
          </a:bodyPr>
          <a:lstStyle/>
          <a:p>
            <a:pPr lvl="0" algn="just">
              <a:defRPr/>
            </a:pPr>
            <a:r>
              <a:rPr lang="en-US" sz="2200" dirty="0">
                <a:solidFill>
                  <a:prstClr val="black"/>
                </a:solidFill>
                <a:cs typeface="Times" panose="02020603050405020304" pitchFamily="18" charset="0"/>
              </a:rPr>
              <a:t>Open source intelligence (OSINT) is the discipline that pertains to intelligence produced from publicly available information that is collected, exploited, and disseminated in a timely manner to an appropriate audience for the purpose of addressing a specific intelligence requirement. </a:t>
            </a:r>
          </a:p>
          <a:p>
            <a:pPr lvl="0" algn="just">
              <a:defRPr/>
            </a:pPr>
            <a:endParaRPr lang="en-US" sz="2200" dirty="0">
              <a:solidFill>
                <a:prstClr val="black"/>
              </a:solidFill>
              <a:cs typeface="Times" panose="02020603050405020304" pitchFamily="18" charset="0"/>
            </a:endParaRPr>
          </a:p>
          <a:p>
            <a:pPr lvl="0" algn="just">
              <a:defRPr/>
            </a:pPr>
            <a:r>
              <a:rPr lang="en-US" sz="2200" dirty="0">
                <a:solidFill>
                  <a:prstClr val="black"/>
                </a:solidFill>
                <a:cs typeface="Times" panose="02020603050405020304" pitchFamily="18" charset="0"/>
              </a:rPr>
              <a:t>OSINT is derived from the systematic collection, processing, and analysis of publicly available, relevant information in response to intelligence requirements. </a:t>
            </a:r>
          </a:p>
          <a:p>
            <a:pPr lvl="0" algn="just">
              <a:defRPr/>
            </a:pPr>
            <a:endParaRPr lang="en-US" sz="1600" dirty="0">
              <a:solidFill>
                <a:prstClr val="black"/>
              </a:solidFill>
              <a:cs typeface="Times" panose="02020603050405020304" pitchFamily="18" charset="0"/>
            </a:endParaRPr>
          </a:p>
          <a:p>
            <a:pPr algn="r">
              <a:defRPr/>
            </a:pPr>
            <a:r>
              <a:rPr lang="en-US" sz="1400" i="1" dirty="0"/>
              <a:t>U.S. Army (2010). FM 2-0 intelligence</a:t>
            </a:r>
            <a:endParaRPr lang="en-US" sz="1400" i="1" dirty="0">
              <a:solidFill>
                <a:prstClr val="black"/>
              </a:solidFill>
              <a:cs typeface="Times" panose="02020603050405020304" pitchFamily="18" charset="0"/>
            </a:endParaRPr>
          </a:p>
          <a:p>
            <a:pPr lvl="0" algn="just">
              <a:defRPr/>
            </a:pPr>
            <a:endParaRPr lang="en-US" sz="2200" dirty="0">
              <a:solidFill>
                <a:prstClr val="black"/>
              </a:solidFill>
              <a:cs typeface="Times" panose="02020603050405020304" pitchFamily="18" charset="0"/>
            </a:endParaRPr>
          </a:p>
          <a:p>
            <a:pPr lvl="0" algn="just">
              <a:defRPr/>
            </a:pPr>
            <a:r>
              <a:rPr lang="en-US" sz="2200" dirty="0">
                <a:cs typeface="Times" panose="02020603050405020304" pitchFamily="18" charset="0"/>
              </a:rPr>
              <a:t>Publicly available information on the Internet can be collected and processed with open source tools that can help gather the data from hundreds of sites in minutes and thus easing the collection phase. </a:t>
            </a:r>
          </a:p>
          <a:p>
            <a:pPr lvl="0" algn="just">
              <a:defRPr/>
            </a:pPr>
            <a:endParaRPr lang="en-US" sz="2200" dirty="0">
              <a:solidFill>
                <a:prstClr val="black"/>
              </a:solidFill>
              <a:cs typeface="Times" panose="02020603050405020304" pitchFamily="18" charset="0"/>
            </a:endParaRPr>
          </a:p>
          <a:p>
            <a:pPr algn="just"/>
            <a:endParaRPr lang="en-US" dirty="0">
              <a:latin typeface="Times" panose="02020603050405020304" pitchFamily="18" charset="0"/>
              <a:cs typeface="Times" panose="02020603050405020304" pitchFamily="18" charset="0"/>
            </a:endParaRPr>
          </a:p>
        </p:txBody>
      </p:sp>
      <p:pic>
        <p:nvPicPr>
          <p:cNvPr id="2050" name="Picture 2" descr="Imagen relacionada"/>
          <p:cNvPicPr>
            <a:picLocks noChangeAspect="1" noChangeArrowheads="1"/>
          </p:cNvPicPr>
          <p:nvPr/>
        </p:nvPicPr>
        <p:blipFill>
          <a:blip r:embed="rId3">
            <a:clrChange>
              <a:clrFrom>
                <a:srgbClr val="FFFFFF"/>
              </a:clrFrom>
              <a:clrTo>
                <a:srgbClr val="FFFFFF">
                  <a:alpha val="0"/>
                </a:srgbClr>
              </a:clrTo>
            </a:clrChange>
            <a:duotone>
              <a:schemeClr val="bg2">
                <a:shade val="45000"/>
                <a:satMod val="135000"/>
              </a:schemeClr>
              <a:prstClr val="white"/>
            </a:duotone>
            <a:extLst>
              <a:ext uri="{BEBA8EAE-BF5A-486C-A8C5-ECC9F3942E4B}">
                <a14:imgProps xmlns:a14="http://schemas.microsoft.com/office/drawing/2010/main">
                  <a14:imgLayer r:embed="rId4">
                    <a14:imgEffect>
                      <a14:colorTemperature colorTemp="9217"/>
                    </a14:imgEffect>
                    <a14:imgEffect>
                      <a14:saturation sat="196000"/>
                    </a14:imgEffect>
                  </a14:imgLayer>
                </a14:imgProps>
              </a:ext>
              <a:ext uri="{28A0092B-C50C-407E-A947-70E740481C1C}">
                <a14:useLocalDpi xmlns:a14="http://schemas.microsoft.com/office/drawing/2010/main" val="0"/>
              </a:ext>
            </a:extLst>
          </a:blip>
          <a:srcRect/>
          <a:stretch>
            <a:fillRect/>
          </a:stretch>
        </p:blipFill>
        <p:spPr bwMode="auto">
          <a:xfrm>
            <a:off x="9104565" y="188007"/>
            <a:ext cx="2112768" cy="1408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1047244"/>
      </p:ext>
    </p:extLst>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3 Marcador de número de diapositiva">
            <a:extLst>
              <a:ext uri="{FF2B5EF4-FFF2-40B4-BE49-F238E27FC236}">
                <a16:creationId xmlns:a16="http://schemas.microsoft.com/office/drawing/2014/main" id="{88B26D02-9652-4AF9-8AF9-675AB72765AC}"/>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244010A-2AEF-4439-85AE-FA1CA71787C5}" type="slidenum">
              <a:rPr kumimoji="0" lang="en-US" altLang="es-ES_tradnl" sz="1200" b="0" i="0" u="none" strike="noStrike" kern="1200" cap="none" spc="0" normalizeH="0" baseline="0" noProof="0" smtClean="0">
                <a:ln>
                  <a:noFill/>
                </a:ln>
                <a:solidFill>
                  <a:srgbClr val="898989"/>
                </a:solidFill>
                <a:effectLst/>
                <a:uLnTx/>
                <a:uFillTx/>
                <a:latin typeface="Calibri" panose="020F0502020204030204" pitchFamily="34"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altLang="es-ES_tradnl" sz="1200" b="0" i="0" u="none" strike="noStrike" kern="1200" cap="none" spc="0" normalizeH="0" baseline="0" noProof="0">
              <a:ln>
                <a:noFill/>
              </a:ln>
              <a:solidFill>
                <a:srgbClr val="898989"/>
              </a:solidFill>
              <a:effectLst/>
              <a:uLnTx/>
              <a:uFillTx/>
              <a:latin typeface="Calibri" panose="020F0502020204030204" pitchFamily="34" charset="0"/>
              <a:ea typeface="ＭＳ Ｐゴシック" panose="020B0600070205080204" pitchFamily="34" charset="-128"/>
              <a:cs typeface="+mn-cs"/>
            </a:endParaRPr>
          </a:p>
        </p:txBody>
      </p:sp>
      <p:sp>
        <p:nvSpPr>
          <p:cNvPr id="7173" name="1 Título">
            <a:extLst>
              <a:ext uri="{FF2B5EF4-FFF2-40B4-BE49-F238E27FC236}">
                <a16:creationId xmlns:a16="http://schemas.microsoft.com/office/drawing/2014/main" id="{1385EE05-1435-423A-9972-EE4FC516D167}"/>
              </a:ext>
            </a:extLst>
          </p:cNvPr>
          <p:cNvSpPr txBox="1">
            <a:spLocks/>
          </p:cNvSpPr>
          <p:nvPr/>
        </p:nvSpPr>
        <p:spPr bwMode="auto">
          <a:xfrm>
            <a:off x="1076770" y="416730"/>
            <a:ext cx="9084179" cy="949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lvl="0" eaLnBrk="0" fontAlgn="base" hangingPunct="0">
              <a:spcBef>
                <a:spcPct val="0"/>
              </a:spcBef>
              <a:spcAft>
                <a:spcPct val="0"/>
              </a:spcAft>
              <a:buNone/>
              <a:defRPr/>
            </a:pPr>
            <a:r>
              <a:rPr lang="en-GB" altLang="es-ES_tradnl" sz="2800" b="1" dirty="0">
                <a:solidFill>
                  <a:srgbClr val="C0504D"/>
                </a:solidFill>
              </a:rPr>
              <a:t>Open Source Tools </a:t>
            </a:r>
            <a:r>
              <a:rPr lang="es-ES_tradnl" altLang="es-ES_tradnl" sz="2800" b="1" dirty="0">
                <a:solidFill>
                  <a:srgbClr val="C0504D"/>
                </a:solidFill>
              </a:rPr>
              <a:t>(GITHUB)</a:t>
            </a:r>
            <a:endParaRPr lang="es-ES" altLang="es-ES_tradnl" sz="2800" b="1" dirty="0">
              <a:solidFill>
                <a:srgbClr val="C0504D"/>
              </a:solidFill>
            </a:endParaRPr>
          </a:p>
        </p:txBody>
      </p:sp>
      <p:sp>
        <p:nvSpPr>
          <p:cNvPr id="7175" name="CuadroTexto 6">
            <a:extLst>
              <a:ext uri="{FF2B5EF4-FFF2-40B4-BE49-F238E27FC236}">
                <a16:creationId xmlns:a16="http://schemas.microsoft.com/office/drawing/2014/main" id="{B07C5715-0F7B-499F-A306-C7539BB9DEFF}"/>
              </a:ext>
            </a:extLst>
          </p:cNvPr>
          <p:cNvSpPr txBox="1">
            <a:spLocks noChangeArrowheads="1"/>
          </p:cNvSpPr>
          <p:nvPr/>
        </p:nvSpPr>
        <p:spPr bwMode="auto">
          <a:xfrm>
            <a:off x="5103813" y="7412038"/>
            <a:ext cx="18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ES" altLang="es-E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7" name="Rectángulo 6">
            <a:extLst>
              <a:ext uri="{FF2B5EF4-FFF2-40B4-BE49-F238E27FC236}">
                <a16:creationId xmlns:a16="http://schemas.microsoft.com/office/drawing/2014/main" id="{B23B15C6-A5F6-4EC9-AFC0-C3A42C03262B}"/>
              </a:ext>
            </a:extLst>
          </p:cNvPr>
          <p:cNvSpPr/>
          <p:nvPr/>
        </p:nvSpPr>
        <p:spPr>
          <a:xfrm>
            <a:off x="1136591" y="1783418"/>
            <a:ext cx="10015672" cy="4308872"/>
          </a:xfrm>
          <a:prstGeom prst="rect">
            <a:avLst/>
          </a:prstGeom>
        </p:spPr>
        <p:txBody>
          <a:bodyPr wrap="square">
            <a:spAutoFit/>
          </a:bodyPr>
          <a:lstStyle/>
          <a:p>
            <a:pPr algn="just"/>
            <a:r>
              <a:rPr lang="en-US" sz="2200" dirty="0">
                <a:cs typeface="Times" panose="02020603050405020304" pitchFamily="18" charset="0"/>
              </a:rPr>
              <a:t>GitHub Inc. is a web-based hosting service for version control using </a:t>
            </a:r>
            <a:r>
              <a:rPr lang="en-US" sz="2200" dirty="0" err="1">
                <a:cs typeface="Times" panose="02020603050405020304" pitchFamily="18" charset="0"/>
              </a:rPr>
              <a:t>Git</a:t>
            </a:r>
            <a:r>
              <a:rPr lang="en-US" sz="2200" dirty="0">
                <a:cs typeface="Times" panose="02020603050405020304" pitchFamily="18" charset="0"/>
              </a:rPr>
              <a:t>. It is mostly used for computer code.</a:t>
            </a:r>
          </a:p>
          <a:p>
            <a:pPr algn="just"/>
            <a:endParaRPr lang="en-US" sz="2200" dirty="0">
              <a:cs typeface="Times" panose="02020603050405020304" pitchFamily="18" charset="0"/>
            </a:endParaRPr>
          </a:p>
          <a:p>
            <a:pPr algn="just"/>
            <a:r>
              <a:rPr lang="en-US" sz="2200" dirty="0" err="1">
                <a:cs typeface="Times" panose="02020603050405020304" pitchFamily="18" charset="0"/>
              </a:rPr>
              <a:t>Git</a:t>
            </a:r>
            <a:r>
              <a:rPr lang="en-US" sz="2200" dirty="0">
                <a:cs typeface="Times" panose="02020603050405020304" pitchFamily="18" charset="0"/>
              </a:rPr>
              <a:t> is version-control system for tracking changes in computer files and coordinating work on those files among multiple people.</a:t>
            </a:r>
          </a:p>
          <a:p>
            <a:pPr algn="just"/>
            <a:endParaRPr lang="en-US" sz="2200" dirty="0">
              <a:cs typeface="Times" panose="02020603050405020304" pitchFamily="18" charset="0"/>
            </a:endParaRPr>
          </a:p>
          <a:p>
            <a:pPr algn="just"/>
            <a:r>
              <a:rPr lang="en-US" sz="2200" dirty="0">
                <a:cs typeface="Times" panose="02020603050405020304" pitchFamily="18" charset="0"/>
              </a:rPr>
              <a:t>GitHub make the relationships between users and between users and work artifacts transparent. This transparency enables developers to better use information such as technical value and social connections when making work decisions. </a:t>
            </a:r>
          </a:p>
          <a:p>
            <a:pPr algn="just"/>
            <a:endParaRPr lang="en-US" sz="2200" dirty="0">
              <a:cs typeface="Times" panose="02020603050405020304" pitchFamily="18" charset="0"/>
            </a:endParaRPr>
          </a:p>
          <a:p>
            <a:pPr algn="just"/>
            <a:endParaRPr lang="en-US" sz="2200" i="1" dirty="0">
              <a:cs typeface="Times" panose="02020603050405020304" pitchFamily="18" charset="0"/>
            </a:endParaRPr>
          </a:p>
          <a:p>
            <a:pPr marL="1974850" algn="r">
              <a:tabLst>
                <a:tab pos="3589338" algn="l"/>
                <a:tab pos="3854450" algn="l"/>
              </a:tabLst>
            </a:pPr>
            <a:r>
              <a:rPr lang="es-ES" sz="1400" i="1" dirty="0"/>
              <a:t>Tsay, J., </a:t>
            </a:r>
            <a:r>
              <a:rPr lang="es-ES" sz="1400" i="1" dirty="0" err="1"/>
              <a:t>Dabbish</a:t>
            </a:r>
            <a:r>
              <a:rPr lang="es-ES" sz="1400" i="1" dirty="0"/>
              <a:t>, L., </a:t>
            </a:r>
            <a:r>
              <a:rPr lang="es-ES" sz="1400" i="1" dirty="0" err="1"/>
              <a:t>Herbsleb</a:t>
            </a:r>
            <a:r>
              <a:rPr lang="es-ES" sz="1400" i="1" dirty="0"/>
              <a:t>, J., (2014). </a:t>
            </a:r>
            <a:r>
              <a:rPr lang="en-US" sz="1400" i="1" dirty="0"/>
              <a:t>Influence of social and technical factors for evaluating contribution in GitHub. Proceedings of the 36th International Conference on Software Engineering</a:t>
            </a:r>
            <a:endParaRPr lang="en-US" sz="2000" dirty="0">
              <a:latin typeface="Times" panose="02020603050405020304" pitchFamily="18" charset="0"/>
              <a:cs typeface="Times" panose="02020603050405020304" pitchFamily="18" charset="0"/>
            </a:endParaRPr>
          </a:p>
        </p:txBody>
      </p:sp>
      <p:pic>
        <p:nvPicPr>
          <p:cNvPr id="8" name="Picture 2" descr="Imagen relacionada"/>
          <p:cNvPicPr>
            <a:picLocks noChangeAspect="1" noChangeArrowheads="1"/>
          </p:cNvPicPr>
          <p:nvPr/>
        </p:nvPicPr>
        <p:blipFill>
          <a:blip r:embed="rId3">
            <a:clrChange>
              <a:clrFrom>
                <a:srgbClr val="FFFFFF"/>
              </a:clrFrom>
              <a:clrTo>
                <a:srgbClr val="FFFFFF">
                  <a:alpha val="0"/>
                </a:srgbClr>
              </a:clrTo>
            </a:clrChange>
            <a:duotone>
              <a:schemeClr val="bg2">
                <a:shade val="45000"/>
                <a:satMod val="135000"/>
              </a:schemeClr>
              <a:prstClr val="white"/>
            </a:duotone>
            <a:extLst>
              <a:ext uri="{BEBA8EAE-BF5A-486C-A8C5-ECC9F3942E4B}">
                <a14:imgProps xmlns:a14="http://schemas.microsoft.com/office/drawing/2010/main">
                  <a14:imgLayer r:embed="rId4">
                    <a14:imgEffect>
                      <a14:colorTemperature colorTemp="9217"/>
                    </a14:imgEffect>
                    <a14:imgEffect>
                      <a14:saturation sat="196000"/>
                    </a14:imgEffect>
                  </a14:imgLayer>
                </a14:imgProps>
              </a:ext>
              <a:ext uri="{28A0092B-C50C-407E-A947-70E740481C1C}">
                <a14:useLocalDpi xmlns:a14="http://schemas.microsoft.com/office/drawing/2010/main" val="0"/>
              </a:ext>
            </a:extLst>
          </a:blip>
          <a:srcRect/>
          <a:stretch>
            <a:fillRect/>
          </a:stretch>
        </p:blipFill>
        <p:spPr bwMode="auto">
          <a:xfrm>
            <a:off x="9104565" y="188007"/>
            <a:ext cx="2112768" cy="1408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4257885"/>
      </p:ext>
    </p:extLst>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3 Marcador de número de diapositiva">
            <a:extLst>
              <a:ext uri="{FF2B5EF4-FFF2-40B4-BE49-F238E27FC236}">
                <a16:creationId xmlns:a16="http://schemas.microsoft.com/office/drawing/2014/main" id="{88B26D02-9652-4AF9-8AF9-675AB72765AC}"/>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244010A-2AEF-4439-85AE-FA1CA71787C5}" type="slidenum">
              <a:rPr kumimoji="0" lang="en-US" altLang="es-ES_tradnl" sz="1200" b="0" i="0" u="none" strike="noStrike" kern="1200" cap="none" spc="0" normalizeH="0" baseline="0" noProof="0" smtClean="0">
                <a:ln>
                  <a:noFill/>
                </a:ln>
                <a:solidFill>
                  <a:srgbClr val="898989"/>
                </a:solidFill>
                <a:effectLst/>
                <a:uLnTx/>
                <a:uFillTx/>
                <a:latin typeface="Calibri" panose="020F0502020204030204" pitchFamily="34"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altLang="es-ES_tradnl" sz="1200" b="0" i="0" u="none" strike="noStrike" kern="1200" cap="none" spc="0" normalizeH="0" baseline="0" noProof="0">
              <a:ln>
                <a:noFill/>
              </a:ln>
              <a:solidFill>
                <a:srgbClr val="898989"/>
              </a:solidFill>
              <a:effectLst/>
              <a:uLnTx/>
              <a:uFillTx/>
              <a:latin typeface="Calibri" panose="020F0502020204030204" pitchFamily="34" charset="0"/>
              <a:ea typeface="ＭＳ Ｐゴシック" panose="020B0600070205080204" pitchFamily="34" charset="-128"/>
              <a:cs typeface="+mn-cs"/>
            </a:endParaRPr>
          </a:p>
        </p:txBody>
      </p:sp>
      <p:sp>
        <p:nvSpPr>
          <p:cNvPr id="7173" name="1 Título">
            <a:extLst>
              <a:ext uri="{FF2B5EF4-FFF2-40B4-BE49-F238E27FC236}">
                <a16:creationId xmlns:a16="http://schemas.microsoft.com/office/drawing/2014/main" id="{1385EE05-1435-423A-9972-EE4FC516D167}"/>
              </a:ext>
            </a:extLst>
          </p:cNvPr>
          <p:cNvSpPr txBox="1">
            <a:spLocks/>
          </p:cNvSpPr>
          <p:nvPr/>
        </p:nvSpPr>
        <p:spPr bwMode="auto">
          <a:xfrm>
            <a:off x="1076770" y="416730"/>
            <a:ext cx="9084179" cy="949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lvl="0" eaLnBrk="0" fontAlgn="base" hangingPunct="0">
              <a:spcBef>
                <a:spcPct val="0"/>
              </a:spcBef>
              <a:spcAft>
                <a:spcPct val="0"/>
              </a:spcAft>
              <a:buNone/>
              <a:defRPr/>
            </a:pPr>
            <a:r>
              <a:rPr lang="en-GB" altLang="es-ES_tradnl" sz="2800" b="1" dirty="0">
                <a:solidFill>
                  <a:srgbClr val="C0504D"/>
                </a:solidFill>
              </a:rPr>
              <a:t>Open Source Tools </a:t>
            </a:r>
            <a:r>
              <a:rPr lang="es-ES_tradnl" altLang="es-ES_tradnl" sz="2800" b="1" dirty="0">
                <a:solidFill>
                  <a:srgbClr val="C0504D"/>
                </a:solidFill>
              </a:rPr>
              <a:t>(GITHUB)</a:t>
            </a:r>
            <a:endParaRPr lang="es-ES" altLang="es-ES_tradnl" sz="2800" b="1" dirty="0">
              <a:solidFill>
                <a:srgbClr val="C0504D"/>
              </a:solidFill>
            </a:endParaRPr>
          </a:p>
        </p:txBody>
      </p:sp>
      <p:sp>
        <p:nvSpPr>
          <p:cNvPr id="7175" name="CuadroTexto 6">
            <a:extLst>
              <a:ext uri="{FF2B5EF4-FFF2-40B4-BE49-F238E27FC236}">
                <a16:creationId xmlns:a16="http://schemas.microsoft.com/office/drawing/2014/main" id="{B07C5715-0F7B-499F-A306-C7539BB9DEFF}"/>
              </a:ext>
            </a:extLst>
          </p:cNvPr>
          <p:cNvSpPr txBox="1">
            <a:spLocks noChangeArrowheads="1"/>
          </p:cNvSpPr>
          <p:nvPr/>
        </p:nvSpPr>
        <p:spPr bwMode="auto">
          <a:xfrm>
            <a:off x="5103813" y="7412038"/>
            <a:ext cx="18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ES" altLang="es-E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3" name="Rectángulo 2">
            <a:extLst>
              <a:ext uri="{FF2B5EF4-FFF2-40B4-BE49-F238E27FC236}">
                <a16:creationId xmlns:a16="http://schemas.microsoft.com/office/drawing/2014/main" id="{B23B15C6-A5F6-4EC9-AFC0-C3A42C03262B}"/>
              </a:ext>
            </a:extLst>
          </p:cNvPr>
          <p:cNvSpPr/>
          <p:nvPr/>
        </p:nvSpPr>
        <p:spPr>
          <a:xfrm>
            <a:off x="1076770" y="1491640"/>
            <a:ext cx="10015672" cy="4739759"/>
          </a:xfrm>
          <a:prstGeom prst="rect">
            <a:avLst/>
          </a:prstGeom>
        </p:spPr>
        <p:txBody>
          <a:bodyPr wrap="square">
            <a:spAutoFit/>
          </a:bodyPr>
          <a:lstStyle/>
          <a:p>
            <a:pPr algn="just"/>
            <a:r>
              <a:rPr lang="en-US" sz="2200" b="1" dirty="0">
                <a:cs typeface="Times" panose="02020603050405020304" pitchFamily="18" charset="0"/>
              </a:rPr>
              <a:t>Why GitHub?</a:t>
            </a:r>
          </a:p>
          <a:p>
            <a:pPr marL="101600" algn="just"/>
            <a:endParaRPr lang="en-US" sz="1400" b="1" dirty="0">
              <a:cs typeface="Times" panose="02020603050405020304" pitchFamily="18" charset="0"/>
            </a:endParaRPr>
          </a:p>
          <a:p>
            <a:pPr algn="just"/>
            <a:r>
              <a:rPr lang="en-US" sz="2200" i="1" dirty="0">
                <a:cs typeface="Times" panose="02020603050405020304" pitchFamily="18" charset="0"/>
              </a:rPr>
              <a:t>96 million public repositories.</a:t>
            </a:r>
          </a:p>
          <a:p>
            <a:pPr algn="just">
              <a:buClr>
                <a:srgbClr val="C00000"/>
              </a:buClr>
            </a:pPr>
            <a:r>
              <a:rPr lang="en-US" sz="2200" dirty="0">
                <a:cs typeface="Times" panose="02020603050405020304" pitchFamily="18" charset="0"/>
              </a:rPr>
              <a:t>GitHub´s user create and maintain influential technologies alongside the world´s largest open source community. </a:t>
            </a:r>
          </a:p>
          <a:p>
            <a:pPr algn="just">
              <a:buClr>
                <a:srgbClr val="C00000"/>
              </a:buClr>
            </a:pPr>
            <a:endParaRPr lang="en-US" sz="1400" dirty="0">
              <a:cs typeface="Times" panose="02020603050405020304" pitchFamily="18" charset="0"/>
            </a:endParaRPr>
          </a:p>
          <a:p>
            <a:pPr algn="just"/>
            <a:r>
              <a:rPr lang="en-US" sz="2200" i="1" dirty="0">
                <a:cs typeface="Times" panose="02020603050405020304" pitchFamily="18" charset="0"/>
              </a:rPr>
              <a:t>31 million developers.</a:t>
            </a:r>
          </a:p>
          <a:p>
            <a:pPr algn="just">
              <a:buClr>
                <a:srgbClr val="C00000"/>
              </a:buClr>
              <a:tabLst>
                <a:tab pos="85725" algn="l"/>
              </a:tabLst>
            </a:pPr>
            <a:r>
              <a:rPr lang="en-US" sz="2200" dirty="0">
                <a:cs typeface="Times" panose="02020603050405020304" pitchFamily="18" charset="0"/>
              </a:rPr>
              <a:t>Developers use GitHub for personal projects, from experimenting with new programming languages to hosting their life´s work.</a:t>
            </a:r>
          </a:p>
          <a:p>
            <a:pPr algn="just">
              <a:buClr>
                <a:srgbClr val="C00000"/>
              </a:buClr>
            </a:pPr>
            <a:endParaRPr lang="en-US" sz="1400" dirty="0">
              <a:cs typeface="Times" panose="02020603050405020304" pitchFamily="18" charset="0"/>
            </a:endParaRPr>
          </a:p>
          <a:p>
            <a:pPr algn="just">
              <a:buSzPct val="80000"/>
            </a:pPr>
            <a:r>
              <a:rPr lang="en-US" sz="2200" i="1" dirty="0">
                <a:cs typeface="Times" panose="02020603050405020304" pitchFamily="18" charset="0"/>
              </a:rPr>
              <a:t>2,1 million business and organizations. </a:t>
            </a:r>
          </a:p>
          <a:p>
            <a:pPr algn="just">
              <a:buClr>
                <a:srgbClr val="C00000"/>
              </a:buClr>
            </a:pPr>
            <a:r>
              <a:rPr lang="en-US" sz="2200" dirty="0">
                <a:cs typeface="Times" panose="02020603050405020304" pitchFamily="18" charset="0"/>
              </a:rPr>
              <a:t>Business all sizes use GitHub to support their development process and to securely build software.</a:t>
            </a:r>
          </a:p>
          <a:p>
            <a:pPr marL="374650" algn="just">
              <a:buClr>
                <a:srgbClr val="C00000"/>
              </a:buClr>
            </a:pPr>
            <a:endParaRPr lang="en-US" sz="2200" dirty="0">
              <a:cs typeface="Times" panose="02020603050405020304" pitchFamily="18" charset="0"/>
            </a:endParaRPr>
          </a:p>
          <a:p>
            <a:pPr marL="374650" algn="r">
              <a:buClr>
                <a:srgbClr val="C00000"/>
              </a:buClr>
            </a:pPr>
            <a:r>
              <a:rPr lang="en-US" sz="1400" i="1" dirty="0">
                <a:cs typeface="Times" panose="02020603050405020304" pitchFamily="18" charset="0"/>
              </a:rPr>
              <a:t>GitHub, (2018). Web site official. https://github.com/</a:t>
            </a:r>
            <a:endParaRPr lang="en-US" dirty="0">
              <a:latin typeface="Times" panose="02020603050405020304" pitchFamily="18" charset="0"/>
              <a:cs typeface="Times" panose="02020603050405020304" pitchFamily="18" charset="0"/>
            </a:endParaRPr>
          </a:p>
        </p:txBody>
      </p:sp>
      <p:pic>
        <p:nvPicPr>
          <p:cNvPr id="7" name="Picture 2" descr="Imagen relacionada"/>
          <p:cNvPicPr>
            <a:picLocks noChangeAspect="1" noChangeArrowheads="1"/>
          </p:cNvPicPr>
          <p:nvPr/>
        </p:nvPicPr>
        <p:blipFill>
          <a:blip r:embed="rId3">
            <a:clrChange>
              <a:clrFrom>
                <a:srgbClr val="FFFFFF"/>
              </a:clrFrom>
              <a:clrTo>
                <a:srgbClr val="FFFFFF">
                  <a:alpha val="0"/>
                </a:srgbClr>
              </a:clrTo>
            </a:clrChange>
            <a:duotone>
              <a:schemeClr val="bg2">
                <a:shade val="45000"/>
                <a:satMod val="135000"/>
              </a:schemeClr>
              <a:prstClr val="white"/>
            </a:duotone>
            <a:extLst>
              <a:ext uri="{BEBA8EAE-BF5A-486C-A8C5-ECC9F3942E4B}">
                <a14:imgProps xmlns:a14="http://schemas.microsoft.com/office/drawing/2010/main">
                  <a14:imgLayer r:embed="rId4">
                    <a14:imgEffect>
                      <a14:colorTemperature colorTemp="9217"/>
                    </a14:imgEffect>
                    <a14:imgEffect>
                      <a14:saturation sat="196000"/>
                    </a14:imgEffect>
                  </a14:imgLayer>
                </a14:imgProps>
              </a:ext>
              <a:ext uri="{28A0092B-C50C-407E-A947-70E740481C1C}">
                <a14:useLocalDpi xmlns:a14="http://schemas.microsoft.com/office/drawing/2010/main" val="0"/>
              </a:ext>
            </a:extLst>
          </a:blip>
          <a:srcRect/>
          <a:stretch>
            <a:fillRect/>
          </a:stretch>
        </p:blipFill>
        <p:spPr bwMode="auto">
          <a:xfrm>
            <a:off x="9104565" y="188007"/>
            <a:ext cx="2112768" cy="1408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9989736"/>
      </p:ext>
    </p:extLst>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3 Marcador de número de diapositiva">
            <a:extLst>
              <a:ext uri="{FF2B5EF4-FFF2-40B4-BE49-F238E27FC236}">
                <a16:creationId xmlns:a16="http://schemas.microsoft.com/office/drawing/2014/main" id="{88B26D02-9652-4AF9-8AF9-675AB72765AC}"/>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244010A-2AEF-4439-85AE-FA1CA71787C5}" type="slidenum">
              <a:rPr kumimoji="0" lang="en-US" altLang="es-ES_tradnl" sz="1200" b="0" i="0" u="none" strike="noStrike" kern="1200" cap="none" spc="0" normalizeH="0" baseline="0" noProof="0" smtClean="0">
                <a:ln>
                  <a:noFill/>
                </a:ln>
                <a:solidFill>
                  <a:srgbClr val="898989"/>
                </a:solidFill>
                <a:effectLst/>
                <a:uLnTx/>
                <a:uFillTx/>
                <a:latin typeface="Calibri" panose="020F0502020204030204" pitchFamily="34"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altLang="es-ES_tradnl" sz="1200" b="0" i="0" u="none" strike="noStrike" kern="1200" cap="none" spc="0" normalizeH="0" baseline="0" noProof="0">
              <a:ln>
                <a:noFill/>
              </a:ln>
              <a:solidFill>
                <a:srgbClr val="898989"/>
              </a:solidFill>
              <a:effectLst/>
              <a:uLnTx/>
              <a:uFillTx/>
              <a:latin typeface="Calibri" panose="020F0502020204030204" pitchFamily="34" charset="0"/>
              <a:ea typeface="ＭＳ Ｐゴシック" panose="020B0600070205080204" pitchFamily="34" charset="-128"/>
              <a:cs typeface="+mn-cs"/>
            </a:endParaRPr>
          </a:p>
        </p:txBody>
      </p:sp>
      <p:sp>
        <p:nvSpPr>
          <p:cNvPr id="7173" name="1 Título">
            <a:extLst>
              <a:ext uri="{FF2B5EF4-FFF2-40B4-BE49-F238E27FC236}">
                <a16:creationId xmlns:a16="http://schemas.microsoft.com/office/drawing/2014/main" id="{1385EE05-1435-423A-9972-EE4FC516D167}"/>
              </a:ext>
            </a:extLst>
          </p:cNvPr>
          <p:cNvSpPr txBox="1">
            <a:spLocks/>
          </p:cNvSpPr>
          <p:nvPr/>
        </p:nvSpPr>
        <p:spPr bwMode="auto">
          <a:xfrm>
            <a:off x="1076770" y="416730"/>
            <a:ext cx="9084179" cy="949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lvl="0" eaLnBrk="0" fontAlgn="base" hangingPunct="0">
              <a:spcBef>
                <a:spcPct val="0"/>
              </a:spcBef>
              <a:spcAft>
                <a:spcPct val="0"/>
              </a:spcAft>
              <a:buNone/>
              <a:defRPr/>
            </a:pPr>
            <a:r>
              <a:rPr lang="en-GB" altLang="es-ES_tradnl" sz="2800" b="1" dirty="0">
                <a:solidFill>
                  <a:srgbClr val="C0504D"/>
                </a:solidFill>
              </a:rPr>
              <a:t>Open Source Tools </a:t>
            </a:r>
            <a:r>
              <a:rPr lang="es-ES_tradnl" altLang="es-ES_tradnl" sz="2800" b="1" dirty="0">
                <a:solidFill>
                  <a:srgbClr val="C0504D"/>
                </a:solidFill>
              </a:rPr>
              <a:t>(GITHUB)</a:t>
            </a:r>
            <a:endParaRPr lang="es-ES" altLang="es-ES_tradnl" sz="2800" b="1" dirty="0">
              <a:solidFill>
                <a:srgbClr val="C0504D"/>
              </a:solidFill>
            </a:endParaRPr>
          </a:p>
        </p:txBody>
      </p:sp>
      <p:sp>
        <p:nvSpPr>
          <p:cNvPr id="7175" name="CuadroTexto 6">
            <a:extLst>
              <a:ext uri="{FF2B5EF4-FFF2-40B4-BE49-F238E27FC236}">
                <a16:creationId xmlns:a16="http://schemas.microsoft.com/office/drawing/2014/main" id="{B07C5715-0F7B-499F-A306-C7539BB9DEFF}"/>
              </a:ext>
            </a:extLst>
          </p:cNvPr>
          <p:cNvSpPr txBox="1">
            <a:spLocks noChangeArrowheads="1"/>
          </p:cNvSpPr>
          <p:nvPr/>
        </p:nvSpPr>
        <p:spPr bwMode="auto">
          <a:xfrm>
            <a:off x="5103813" y="7412038"/>
            <a:ext cx="18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ES" altLang="es-E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7" name="Rectángulo 6">
            <a:extLst>
              <a:ext uri="{FF2B5EF4-FFF2-40B4-BE49-F238E27FC236}">
                <a16:creationId xmlns:a16="http://schemas.microsoft.com/office/drawing/2014/main" id="{B23B15C6-A5F6-4EC9-AFC0-C3A42C03262B}"/>
              </a:ext>
            </a:extLst>
          </p:cNvPr>
          <p:cNvSpPr/>
          <p:nvPr/>
        </p:nvSpPr>
        <p:spPr>
          <a:xfrm>
            <a:off x="1076770" y="1542038"/>
            <a:ext cx="10015672" cy="5139869"/>
          </a:xfrm>
          <a:prstGeom prst="rect">
            <a:avLst/>
          </a:prstGeom>
        </p:spPr>
        <p:txBody>
          <a:bodyPr wrap="square">
            <a:spAutoFit/>
          </a:bodyPr>
          <a:lstStyle/>
          <a:p>
            <a:pPr algn="just"/>
            <a:r>
              <a:rPr lang="en-US" sz="2200" dirty="0"/>
              <a:t>The importance of </a:t>
            </a:r>
            <a:r>
              <a:rPr lang="en-US" sz="2200" dirty="0" err="1"/>
              <a:t>Github</a:t>
            </a:r>
            <a:r>
              <a:rPr lang="en-US" sz="2200" dirty="0"/>
              <a:t> repositories is based on the social relationship between users and repositories. To identify useful software there </a:t>
            </a:r>
            <a:r>
              <a:rPr lang="en-US" sz="2200" dirty="0" smtClean="0"/>
              <a:t>are two </a:t>
            </a:r>
            <a:r>
              <a:rPr lang="en-US" sz="2200" dirty="0"/>
              <a:t>elements in </a:t>
            </a:r>
            <a:r>
              <a:rPr lang="en-US" sz="2200" dirty="0" err="1"/>
              <a:t>Github</a:t>
            </a:r>
            <a:r>
              <a:rPr lang="en-US" sz="2200" dirty="0"/>
              <a:t> repositories: stars and forks .</a:t>
            </a:r>
          </a:p>
          <a:p>
            <a:pPr algn="just"/>
            <a:r>
              <a:rPr lang="en-US" sz="1200" dirty="0"/>
              <a:t> </a:t>
            </a:r>
          </a:p>
          <a:p>
            <a:pPr algn="r"/>
            <a:r>
              <a:rPr lang="en-US" sz="1400" i="1" dirty="0"/>
              <a:t>Hu, Y.,  Zhang, J., Bai, X., Yu, S., Yang, Z., (2016) Influence analysis of </a:t>
            </a:r>
            <a:r>
              <a:rPr lang="en-US" sz="1400" i="1" dirty="0" err="1"/>
              <a:t>Github</a:t>
            </a:r>
            <a:r>
              <a:rPr lang="en-US" sz="1400" i="1" dirty="0"/>
              <a:t> repositories. </a:t>
            </a:r>
            <a:r>
              <a:rPr lang="en-US" sz="1400" i="1" dirty="0" err="1"/>
              <a:t>SpringerPlus</a:t>
            </a:r>
            <a:endParaRPr lang="en-US" i="1" dirty="0"/>
          </a:p>
          <a:p>
            <a:pPr algn="just"/>
            <a:endParaRPr lang="en-US" dirty="0"/>
          </a:p>
          <a:p>
            <a:pPr algn="just"/>
            <a:r>
              <a:rPr lang="en-US" sz="2200" dirty="0"/>
              <a:t>“Fork” is producing a personal copy of someone else’s project. Forks act as a sort of bridge between the original repository and your personal copy. You can submit pull requests to help make other people’s projects better by offering your changes up to the original project. Forking is at the core of social coding at GitHub. </a:t>
            </a:r>
          </a:p>
          <a:p>
            <a:pPr algn="just"/>
            <a:endParaRPr lang="en-US" sz="1200" dirty="0"/>
          </a:p>
          <a:p>
            <a:pPr algn="r"/>
            <a:r>
              <a:rPr lang="en-US" sz="1400" i="1" dirty="0"/>
              <a:t>GitHub (2017). Forking Projects · GitHub Guides</a:t>
            </a:r>
          </a:p>
          <a:p>
            <a:pPr algn="r"/>
            <a:endParaRPr lang="en-US" i="1" dirty="0"/>
          </a:p>
          <a:p>
            <a:pPr algn="just"/>
            <a:r>
              <a:rPr lang="en-US" sz="2200" dirty="0">
                <a:cs typeface="Times" panose="02020603050405020304" pitchFamily="18" charset="0"/>
              </a:rPr>
              <a:t>"Star" on repositories to keep track of projects you find interesting and discover similar projects in your news feed.</a:t>
            </a:r>
          </a:p>
          <a:p>
            <a:pPr algn="r"/>
            <a:r>
              <a:rPr lang="en-US" sz="1400" i="1" dirty="0">
                <a:cs typeface="Times" panose="02020603050405020304" pitchFamily="18" charset="0"/>
              </a:rPr>
              <a:t>GitHub (2018). About starts · GitHub Help</a:t>
            </a:r>
          </a:p>
          <a:p>
            <a:pPr algn="r"/>
            <a:endParaRPr lang="en-US" sz="2200" dirty="0">
              <a:cs typeface="Times" panose="02020603050405020304" pitchFamily="18" charset="0"/>
            </a:endParaRPr>
          </a:p>
        </p:txBody>
      </p:sp>
      <p:pic>
        <p:nvPicPr>
          <p:cNvPr id="9" name="Picture 2" descr="Imagen relacionada"/>
          <p:cNvPicPr>
            <a:picLocks noChangeAspect="1" noChangeArrowheads="1"/>
          </p:cNvPicPr>
          <p:nvPr/>
        </p:nvPicPr>
        <p:blipFill>
          <a:blip r:embed="rId3">
            <a:clrChange>
              <a:clrFrom>
                <a:srgbClr val="FFFFFF"/>
              </a:clrFrom>
              <a:clrTo>
                <a:srgbClr val="FFFFFF">
                  <a:alpha val="0"/>
                </a:srgbClr>
              </a:clrTo>
            </a:clrChange>
            <a:duotone>
              <a:schemeClr val="bg2">
                <a:shade val="45000"/>
                <a:satMod val="135000"/>
              </a:schemeClr>
              <a:prstClr val="white"/>
            </a:duotone>
            <a:extLst>
              <a:ext uri="{BEBA8EAE-BF5A-486C-A8C5-ECC9F3942E4B}">
                <a14:imgProps xmlns:a14="http://schemas.microsoft.com/office/drawing/2010/main">
                  <a14:imgLayer r:embed="rId4">
                    <a14:imgEffect>
                      <a14:colorTemperature colorTemp="9217"/>
                    </a14:imgEffect>
                    <a14:imgEffect>
                      <a14:saturation sat="196000"/>
                    </a14:imgEffect>
                  </a14:imgLayer>
                </a14:imgProps>
              </a:ext>
              <a:ext uri="{28A0092B-C50C-407E-A947-70E740481C1C}">
                <a14:useLocalDpi xmlns:a14="http://schemas.microsoft.com/office/drawing/2010/main" val="0"/>
              </a:ext>
            </a:extLst>
          </a:blip>
          <a:srcRect/>
          <a:stretch>
            <a:fillRect/>
          </a:stretch>
        </p:blipFill>
        <p:spPr bwMode="auto">
          <a:xfrm>
            <a:off x="9104565" y="188007"/>
            <a:ext cx="2112768" cy="1408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5776650"/>
      </p:ext>
    </p:extLst>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3 Marcador de número de diapositiva">
            <a:extLst>
              <a:ext uri="{FF2B5EF4-FFF2-40B4-BE49-F238E27FC236}">
                <a16:creationId xmlns:a16="http://schemas.microsoft.com/office/drawing/2014/main" id="{88B26D02-9652-4AF9-8AF9-675AB72765AC}"/>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244010A-2AEF-4439-85AE-FA1CA71787C5}" type="slidenum">
              <a:rPr kumimoji="0" lang="en-US" altLang="es-ES_tradnl" sz="1200" b="0" i="0" u="none" strike="noStrike" kern="1200" cap="none" spc="0" normalizeH="0" baseline="0" noProof="0" smtClean="0">
                <a:ln>
                  <a:noFill/>
                </a:ln>
                <a:solidFill>
                  <a:srgbClr val="898989"/>
                </a:solidFill>
                <a:effectLst/>
                <a:uLnTx/>
                <a:uFillTx/>
                <a:latin typeface="Calibri" panose="020F0502020204030204" pitchFamily="34"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altLang="es-ES_tradnl" sz="1200" b="0" i="0" u="none" strike="noStrike" kern="1200" cap="none" spc="0" normalizeH="0" baseline="0" noProof="0">
              <a:ln>
                <a:noFill/>
              </a:ln>
              <a:solidFill>
                <a:srgbClr val="898989"/>
              </a:solidFill>
              <a:effectLst/>
              <a:uLnTx/>
              <a:uFillTx/>
              <a:latin typeface="Calibri" panose="020F0502020204030204" pitchFamily="34" charset="0"/>
              <a:ea typeface="ＭＳ Ｐゴシック" panose="020B0600070205080204" pitchFamily="34" charset="-128"/>
              <a:cs typeface="+mn-cs"/>
            </a:endParaRPr>
          </a:p>
        </p:txBody>
      </p:sp>
      <p:sp>
        <p:nvSpPr>
          <p:cNvPr id="7173" name="1 Título">
            <a:extLst>
              <a:ext uri="{FF2B5EF4-FFF2-40B4-BE49-F238E27FC236}">
                <a16:creationId xmlns:a16="http://schemas.microsoft.com/office/drawing/2014/main" id="{1385EE05-1435-423A-9972-EE4FC516D167}"/>
              </a:ext>
            </a:extLst>
          </p:cNvPr>
          <p:cNvSpPr txBox="1">
            <a:spLocks/>
          </p:cNvSpPr>
          <p:nvPr/>
        </p:nvSpPr>
        <p:spPr bwMode="auto">
          <a:xfrm>
            <a:off x="1076770" y="416730"/>
            <a:ext cx="9084179" cy="949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0" fontAlgn="base" hangingPunct="0">
              <a:spcBef>
                <a:spcPct val="0"/>
              </a:spcBef>
              <a:spcAft>
                <a:spcPct val="0"/>
              </a:spcAft>
              <a:buNone/>
              <a:defRPr/>
            </a:pPr>
            <a:r>
              <a:rPr lang="en-GB" altLang="es-ES_tradnl" sz="2800" b="1" dirty="0" err="1">
                <a:solidFill>
                  <a:srgbClr val="C0504D"/>
                </a:solidFill>
              </a:rPr>
              <a:t>Twint</a:t>
            </a:r>
            <a:r>
              <a:rPr lang="en-GB" altLang="es-ES_tradnl" sz="2800" b="1" dirty="0">
                <a:solidFill>
                  <a:srgbClr val="C0504D"/>
                </a:solidFill>
              </a:rPr>
              <a:t> -Twitter Intelligence Tool</a:t>
            </a:r>
            <a:endParaRPr lang="es-ES" altLang="es-ES_tradnl" sz="2800" b="1" dirty="0">
              <a:solidFill>
                <a:srgbClr val="C00000"/>
              </a:solidFill>
              <a:latin typeface="Calibri"/>
            </a:endParaRPr>
          </a:p>
        </p:txBody>
      </p:sp>
      <p:sp>
        <p:nvSpPr>
          <p:cNvPr id="7175" name="CuadroTexto 6">
            <a:extLst>
              <a:ext uri="{FF2B5EF4-FFF2-40B4-BE49-F238E27FC236}">
                <a16:creationId xmlns:a16="http://schemas.microsoft.com/office/drawing/2014/main" id="{B07C5715-0F7B-499F-A306-C7539BB9DEFF}"/>
              </a:ext>
            </a:extLst>
          </p:cNvPr>
          <p:cNvSpPr txBox="1">
            <a:spLocks noChangeArrowheads="1"/>
          </p:cNvSpPr>
          <p:nvPr/>
        </p:nvSpPr>
        <p:spPr bwMode="auto">
          <a:xfrm>
            <a:off x="5103813" y="7412038"/>
            <a:ext cx="18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ES" altLang="es-E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13" name="Rectángulo 12">
            <a:extLst>
              <a:ext uri="{FF2B5EF4-FFF2-40B4-BE49-F238E27FC236}">
                <a16:creationId xmlns:a16="http://schemas.microsoft.com/office/drawing/2014/main" id="{B23B15C6-A5F6-4EC9-AFC0-C3A42C03262B}"/>
              </a:ext>
            </a:extLst>
          </p:cNvPr>
          <p:cNvSpPr/>
          <p:nvPr/>
        </p:nvSpPr>
        <p:spPr>
          <a:xfrm>
            <a:off x="1076770" y="1915448"/>
            <a:ext cx="10015672" cy="4370427"/>
          </a:xfrm>
          <a:prstGeom prst="rect">
            <a:avLst/>
          </a:prstGeom>
        </p:spPr>
        <p:txBody>
          <a:bodyPr wrap="square">
            <a:spAutoFit/>
          </a:bodyPr>
          <a:lstStyle/>
          <a:p>
            <a:pPr algn="just"/>
            <a:r>
              <a:rPr lang="en-US" sz="2200" dirty="0"/>
              <a:t>Twint is an advanced Twitter scraping tool written in Python that allows for scraping Tweets from Twitter profiles </a:t>
            </a:r>
            <a:r>
              <a:rPr lang="en-US" sz="2200" b="1" dirty="0"/>
              <a:t>without</a:t>
            </a:r>
            <a:r>
              <a:rPr lang="en-US" sz="2200" dirty="0"/>
              <a:t> using Twitter's API.</a:t>
            </a:r>
          </a:p>
          <a:p>
            <a:pPr algn="just"/>
            <a:endParaRPr lang="en-US" sz="2200" dirty="0"/>
          </a:p>
          <a:p>
            <a:pPr algn="just"/>
            <a:r>
              <a:rPr lang="en-US" sz="2200" dirty="0"/>
              <a:t>Twint utilizes Twitter's search operators to let you scrape Tweets from specific users, scrape Tweets relating to certain topics, hashtags &amp; trends, or sort out </a:t>
            </a:r>
            <a:r>
              <a:rPr lang="en-US" sz="2200" i="1" dirty="0"/>
              <a:t>sensitive</a:t>
            </a:r>
            <a:r>
              <a:rPr lang="en-US" sz="2200" dirty="0"/>
              <a:t> information from Tweets like e-mail and phone numbers. </a:t>
            </a:r>
          </a:p>
          <a:p>
            <a:pPr algn="just"/>
            <a:endParaRPr lang="en-US" sz="2200" dirty="0"/>
          </a:p>
          <a:p>
            <a:pPr algn="just"/>
            <a:r>
              <a:rPr lang="en-US" sz="2200" dirty="0"/>
              <a:t>Twint also makes special queries to Twitter allowing you to also scrape a Twitter user's followers, Tweets a user has liked, and who they </a:t>
            </a:r>
            <a:r>
              <a:rPr lang="en-US" sz="2200" dirty="0" smtClean="0"/>
              <a:t>follow.</a:t>
            </a:r>
          </a:p>
          <a:p>
            <a:pPr algn="just"/>
            <a:endParaRPr lang="en-US" sz="2200" dirty="0" smtClean="0"/>
          </a:p>
          <a:p>
            <a:pPr algn="just"/>
            <a:endParaRPr lang="en-US" sz="2200" dirty="0"/>
          </a:p>
          <a:p>
            <a:pPr algn="r"/>
            <a:r>
              <a:rPr lang="en-US" sz="1400" dirty="0"/>
              <a:t>Poldi, F., Zacharias, C., (2018). TWINT - Twitter Intelligence Tool. GitHub project</a:t>
            </a:r>
          </a:p>
          <a:p>
            <a:pPr algn="just">
              <a:buClr>
                <a:srgbClr val="C00000"/>
              </a:buClr>
            </a:pPr>
            <a:endParaRPr lang="en-US" sz="2200" dirty="0">
              <a:cs typeface="Times" panose="02020603050405020304" pitchFamily="18" charset="0"/>
            </a:endParaRPr>
          </a:p>
        </p:txBody>
      </p:sp>
      <p:pic>
        <p:nvPicPr>
          <p:cNvPr id="7" name="Picture 2" descr="Imagen relacionada"/>
          <p:cNvPicPr>
            <a:picLocks noChangeAspect="1" noChangeArrowheads="1"/>
          </p:cNvPicPr>
          <p:nvPr/>
        </p:nvPicPr>
        <p:blipFill>
          <a:blip r:embed="rId3">
            <a:clrChange>
              <a:clrFrom>
                <a:srgbClr val="FFFFFF"/>
              </a:clrFrom>
              <a:clrTo>
                <a:srgbClr val="FFFFFF">
                  <a:alpha val="0"/>
                </a:srgbClr>
              </a:clrTo>
            </a:clrChange>
            <a:duotone>
              <a:schemeClr val="bg2">
                <a:shade val="45000"/>
                <a:satMod val="135000"/>
              </a:schemeClr>
              <a:prstClr val="white"/>
            </a:duotone>
            <a:extLst>
              <a:ext uri="{BEBA8EAE-BF5A-486C-A8C5-ECC9F3942E4B}">
                <a14:imgProps xmlns:a14="http://schemas.microsoft.com/office/drawing/2010/main">
                  <a14:imgLayer r:embed="rId4">
                    <a14:imgEffect>
                      <a14:colorTemperature colorTemp="9217"/>
                    </a14:imgEffect>
                    <a14:imgEffect>
                      <a14:saturation sat="196000"/>
                    </a14:imgEffect>
                  </a14:imgLayer>
                </a14:imgProps>
              </a:ext>
              <a:ext uri="{28A0092B-C50C-407E-A947-70E740481C1C}">
                <a14:useLocalDpi xmlns:a14="http://schemas.microsoft.com/office/drawing/2010/main" val="0"/>
              </a:ext>
            </a:extLst>
          </a:blip>
          <a:srcRect/>
          <a:stretch>
            <a:fillRect/>
          </a:stretch>
        </p:blipFill>
        <p:spPr bwMode="auto">
          <a:xfrm>
            <a:off x="9104565" y="188007"/>
            <a:ext cx="2112768" cy="1408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6191944"/>
      </p:ext>
    </p:extLst>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3 Marcador de número de diapositiva">
            <a:extLst>
              <a:ext uri="{FF2B5EF4-FFF2-40B4-BE49-F238E27FC236}">
                <a16:creationId xmlns:a16="http://schemas.microsoft.com/office/drawing/2014/main" id="{88B26D02-9652-4AF9-8AF9-675AB72765AC}"/>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244010A-2AEF-4439-85AE-FA1CA71787C5}" type="slidenum">
              <a:rPr kumimoji="0" lang="en-US" altLang="es-ES_tradnl" sz="1200" b="0" i="0" u="none" strike="noStrike" kern="1200" cap="none" spc="0" normalizeH="0" baseline="0" noProof="0" smtClean="0">
                <a:ln>
                  <a:noFill/>
                </a:ln>
                <a:solidFill>
                  <a:srgbClr val="898989"/>
                </a:solidFill>
                <a:effectLst/>
                <a:uLnTx/>
                <a:uFillTx/>
                <a:latin typeface="Calibri" panose="020F0502020204030204" pitchFamily="34"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altLang="es-ES_tradnl" sz="1200" b="0" i="0" u="none" strike="noStrike" kern="1200" cap="none" spc="0" normalizeH="0" baseline="0" noProof="0">
              <a:ln>
                <a:noFill/>
              </a:ln>
              <a:solidFill>
                <a:srgbClr val="898989"/>
              </a:solidFill>
              <a:effectLst/>
              <a:uLnTx/>
              <a:uFillTx/>
              <a:latin typeface="Calibri" panose="020F0502020204030204" pitchFamily="34" charset="0"/>
              <a:ea typeface="ＭＳ Ｐゴシック" panose="020B0600070205080204" pitchFamily="34" charset="-128"/>
              <a:cs typeface="+mn-cs"/>
            </a:endParaRPr>
          </a:p>
        </p:txBody>
      </p:sp>
      <p:sp>
        <p:nvSpPr>
          <p:cNvPr id="7173" name="1 Título">
            <a:extLst>
              <a:ext uri="{FF2B5EF4-FFF2-40B4-BE49-F238E27FC236}">
                <a16:creationId xmlns:a16="http://schemas.microsoft.com/office/drawing/2014/main" id="{1385EE05-1435-423A-9972-EE4FC516D167}"/>
              </a:ext>
            </a:extLst>
          </p:cNvPr>
          <p:cNvSpPr txBox="1">
            <a:spLocks/>
          </p:cNvSpPr>
          <p:nvPr/>
        </p:nvSpPr>
        <p:spPr bwMode="auto">
          <a:xfrm>
            <a:off x="1076770" y="416730"/>
            <a:ext cx="9084179" cy="949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0" fontAlgn="base" hangingPunct="0">
              <a:spcBef>
                <a:spcPct val="0"/>
              </a:spcBef>
              <a:spcAft>
                <a:spcPct val="0"/>
              </a:spcAft>
              <a:buNone/>
              <a:defRPr/>
            </a:pPr>
            <a:r>
              <a:rPr lang="en-GB" altLang="es-ES_tradnl" sz="2800" b="1" dirty="0" err="1">
                <a:solidFill>
                  <a:srgbClr val="C0504D"/>
                </a:solidFill>
              </a:rPr>
              <a:t>Twint</a:t>
            </a:r>
            <a:r>
              <a:rPr lang="en-GB" altLang="es-ES_tradnl" sz="2800" b="1" dirty="0">
                <a:solidFill>
                  <a:srgbClr val="C0504D"/>
                </a:solidFill>
              </a:rPr>
              <a:t> -Twitter Intelligence Tool</a:t>
            </a:r>
            <a:endParaRPr lang="es-ES" altLang="es-ES_tradnl" sz="2800" b="1" dirty="0">
              <a:solidFill>
                <a:srgbClr val="C00000"/>
              </a:solidFill>
              <a:latin typeface="Calibri"/>
            </a:endParaRPr>
          </a:p>
        </p:txBody>
      </p:sp>
      <p:sp>
        <p:nvSpPr>
          <p:cNvPr id="7175" name="CuadroTexto 6">
            <a:extLst>
              <a:ext uri="{FF2B5EF4-FFF2-40B4-BE49-F238E27FC236}">
                <a16:creationId xmlns:a16="http://schemas.microsoft.com/office/drawing/2014/main" id="{B07C5715-0F7B-499F-A306-C7539BB9DEFF}"/>
              </a:ext>
            </a:extLst>
          </p:cNvPr>
          <p:cNvSpPr txBox="1">
            <a:spLocks noChangeArrowheads="1"/>
          </p:cNvSpPr>
          <p:nvPr/>
        </p:nvSpPr>
        <p:spPr bwMode="auto">
          <a:xfrm>
            <a:off x="5103813" y="7412038"/>
            <a:ext cx="18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ES" altLang="es-E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graphicFrame>
        <p:nvGraphicFramePr>
          <p:cNvPr id="7" name="Marcador de contenido 5"/>
          <p:cNvGraphicFramePr>
            <a:graphicFrameLocks/>
          </p:cNvGraphicFramePr>
          <p:nvPr>
            <p:extLst>
              <p:ext uri="{D42A27DB-BD31-4B8C-83A1-F6EECF244321}">
                <p14:modId xmlns:p14="http://schemas.microsoft.com/office/powerpoint/2010/main" val="2090522788"/>
              </p:ext>
            </p:extLst>
          </p:nvPr>
        </p:nvGraphicFramePr>
        <p:xfrm>
          <a:off x="1080064" y="1825242"/>
          <a:ext cx="10137269" cy="4068118"/>
        </p:xfrm>
        <a:graphic>
          <a:graphicData uri="http://schemas.openxmlformats.org/drawingml/2006/table">
            <a:tbl>
              <a:tblPr firstRow="1" bandRow="1">
                <a:tableStyleId>{9D7B26C5-4107-4FEC-AEDC-1716B250A1EF}</a:tableStyleId>
              </a:tblPr>
              <a:tblGrid>
                <a:gridCol w="1145137">
                  <a:extLst>
                    <a:ext uri="{9D8B030D-6E8A-4147-A177-3AD203B41FA5}">
                      <a16:colId xmlns:a16="http://schemas.microsoft.com/office/drawing/2014/main" val="41047686"/>
                    </a:ext>
                  </a:extLst>
                </a:gridCol>
                <a:gridCol w="5247117">
                  <a:extLst>
                    <a:ext uri="{9D8B030D-6E8A-4147-A177-3AD203B41FA5}">
                      <a16:colId xmlns:a16="http://schemas.microsoft.com/office/drawing/2014/main" val="4181943048"/>
                    </a:ext>
                  </a:extLst>
                </a:gridCol>
                <a:gridCol w="3745015">
                  <a:extLst>
                    <a:ext uri="{9D8B030D-6E8A-4147-A177-3AD203B41FA5}">
                      <a16:colId xmlns:a16="http://schemas.microsoft.com/office/drawing/2014/main" val="1420588409"/>
                    </a:ext>
                  </a:extLst>
                </a:gridCol>
              </a:tblGrid>
              <a:tr h="344478">
                <a:tc>
                  <a:txBody>
                    <a:bodyPr/>
                    <a:lstStyle/>
                    <a:p>
                      <a:pPr algn="ctr"/>
                      <a:r>
                        <a:rPr lang="en-GB" sz="1600" noProof="0" dirty="0"/>
                        <a:t>Categories</a:t>
                      </a:r>
                    </a:p>
                  </a:txBody>
                  <a:tcPr/>
                </a:tc>
                <a:tc>
                  <a:txBody>
                    <a:bodyPr/>
                    <a:lstStyle/>
                    <a:p>
                      <a:pPr algn="ctr"/>
                      <a:r>
                        <a:rPr lang="en-GB" sz="1600" noProof="0" dirty="0"/>
                        <a:t>Descriptions</a:t>
                      </a:r>
                      <a:endParaRPr lang="es-ES" sz="1600" dirty="0"/>
                    </a:p>
                  </a:txBody>
                  <a:tcPr/>
                </a:tc>
                <a:tc>
                  <a:txBody>
                    <a:bodyPr/>
                    <a:lstStyle/>
                    <a:p>
                      <a:pPr algn="ctr"/>
                      <a:r>
                        <a:rPr lang="en-GB" sz="1600" noProof="0" dirty="0"/>
                        <a:t>Commands</a:t>
                      </a:r>
                      <a:endParaRPr lang="es-ES" sz="1600" dirty="0"/>
                    </a:p>
                  </a:txBody>
                  <a:tcPr/>
                </a:tc>
                <a:extLst>
                  <a:ext uri="{0D108BD9-81ED-4DB2-BD59-A6C34878D82A}">
                    <a16:rowId xmlns:a16="http://schemas.microsoft.com/office/drawing/2014/main" val="1889823694"/>
                  </a:ext>
                </a:extLst>
              </a:tr>
              <a:tr h="185420">
                <a:tc rowSpan="2">
                  <a:txBody>
                    <a:bodyPr/>
                    <a:lstStyle/>
                    <a:p>
                      <a:pPr algn="l"/>
                      <a:r>
                        <a:rPr lang="es-ES" sz="1600" dirty="0"/>
                        <a:t>General</a:t>
                      </a:r>
                      <a:endParaRPr lang="es-ES" sz="1600" b="1" dirty="0"/>
                    </a:p>
                  </a:txBody>
                  <a:tcPr/>
                </a:tc>
                <a:tc>
                  <a:txBody>
                    <a:bodyPr/>
                    <a:lstStyle/>
                    <a:p>
                      <a:r>
                        <a:rPr lang="en-US" sz="1400" dirty="0"/>
                        <a:t>Scrape all the Tweets from </a:t>
                      </a:r>
                      <a:r>
                        <a:rPr lang="en-US" sz="1400" b="1" dirty="0"/>
                        <a:t>user's</a:t>
                      </a:r>
                      <a:r>
                        <a:rPr lang="en-US" sz="1400" dirty="0"/>
                        <a:t> timeline.</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400" dirty="0" err="1"/>
                        <a:t>twint</a:t>
                      </a:r>
                      <a:r>
                        <a:rPr lang="es-ES" sz="1400" dirty="0"/>
                        <a:t> -u [</a:t>
                      </a:r>
                      <a:r>
                        <a:rPr lang="es-ES" sz="1400" i="1" dirty="0" err="1"/>
                        <a:t>username</a:t>
                      </a:r>
                      <a:r>
                        <a:rPr lang="es-ES" sz="1400" dirty="0"/>
                        <a:t>]</a:t>
                      </a:r>
                      <a:endParaRPr lang="es-ES" sz="1400" i="1" dirty="0">
                        <a:solidFill>
                          <a:schemeClr val="tx1">
                            <a:lumMod val="50000"/>
                            <a:lumOff val="50000"/>
                          </a:schemeClr>
                        </a:solidFill>
                      </a:endParaRPr>
                    </a:p>
                  </a:txBody>
                  <a:tcPr/>
                </a:tc>
                <a:extLst>
                  <a:ext uri="{0D108BD9-81ED-4DB2-BD59-A6C34878D82A}">
                    <a16:rowId xmlns:a16="http://schemas.microsoft.com/office/drawing/2014/main" val="1859894763"/>
                  </a:ext>
                </a:extLst>
              </a:tr>
              <a:tr h="185420">
                <a:tc vMerge="1">
                  <a:txBody>
                    <a:bodyPr/>
                    <a:lstStyle/>
                    <a:p>
                      <a:endParaRPr lang="es-ES"/>
                    </a:p>
                  </a:txBody>
                  <a:tcPr/>
                </a:tc>
                <a:tc>
                  <a:txBody>
                    <a:bodyPr/>
                    <a:lstStyle/>
                    <a:p>
                      <a:r>
                        <a:rPr lang="en-US" sz="1400" dirty="0"/>
                        <a:t>Scrape all the Tweets from </a:t>
                      </a:r>
                      <a:r>
                        <a:rPr lang="en-US" sz="1400" b="1" dirty="0"/>
                        <a:t>several</a:t>
                      </a:r>
                      <a:r>
                        <a:rPr lang="en-US" sz="1400" b="1" baseline="0" dirty="0"/>
                        <a:t> </a:t>
                      </a:r>
                      <a:r>
                        <a:rPr lang="en-US" sz="1400" b="1" dirty="0"/>
                        <a:t>user's</a:t>
                      </a:r>
                      <a:r>
                        <a:rPr lang="en-US" sz="1400" dirty="0"/>
                        <a:t> timeline </a:t>
                      </a:r>
                      <a:r>
                        <a:rPr lang="en-US" sz="1400" i="1" dirty="0"/>
                        <a:t>(max. 25 users)</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400" dirty="0" err="1"/>
                        <a:t>twint</a:t>
                      </a:r>
                      <a:r>
                        <a:rPr lang="es-ES" sz="1400" dirty="0"/>
                        <a:t> -</a:t>
                      </a:r>
                      <a:r>
                        <a:rPr lang="es-ES" sz="1400" dirty="0" err="1"/>
                        <a:t>userlist</a:t>
                      </a:r>
                      <a:r>
                        <a:rPr lang="es-ES" sz="1400" dirty="0"/>
                        <a:t> [</a:t>
                      </a:r>
                      <a:r>
                        <a:rPr lang="es-ES" sz="1400" i="1" dirty="0" err="1"/>
                        <a:t>username</a:t>
                      </a:r>
                      <a:r>
                        <a:rPr lang="es-ES" sz="1400" dirty="0"/>
                        <a:t>],[</a:t>
                      </a:r>
                      <a:r>
                        <a:rPr lang="es-ES" sz="1400" i="1" dirty="0" err="1"/>
                        <a:t>username</a:t>
                      </a:r>
                      <a:r>
                        <a:rPr lang="es-ES" sz="1400" dirty="0"/>
                        <a:t>]</a:t>
                      </a:r>
                      <a:endParaRPr lang="es-ES" sz="1400" i="1" dirty="0">
                        <a:solidFill>
                          <a:schemeClr val="tx1">
                            <a:lumMod val="50000"/>
                            <a:lumOff val="50000"/>
                          </a:schemeClr>
                        </a:solidFill>
                      </a:endParaRPr>
                    </a:p>
                  </a:txBody>
                  <a:tcPr/>
                </a:tc>
                <a:extLst>
                  <a:ext uri="{0D108BD9-81ED-4DB2-BD59-A6C34878D82A}">
                    <a16:rowId xmlns:a16="http://schemas.microsoft.com/office/drawing/2014/main" val="3824836720"/>
                  </a:ext>
                </a:extLst>
              </a:tr>
              <a:tr h="370840">
                <a:tc rowSpan="3">
                  <a:txBody>
                    <a:bodyPr/>
                    <a:lstStyle/>
                    <a:p>
                      <a:pPr algn="l"/>
                      <a:endParaRPr lang="en-GB" sz="1600" noProof="0" dirty="0"/>
                    </a:p>
                    <a:p>
                      <a:pPr algn="l"/>
                      <a:endParaRPr lang="en-GB" sz="1600" noProof="0" dirty="0"/>
                    </a:p>
                    <a:p>
                      <a:pPr algn="l"/>
                      <a:r>
                        <a:rPr lang="en-GB" sz="1600" noProof="0" dirty="0"/>
                        <a:t>Word</a:t>
                      </a:r>
                      <a:endParaRPr lang="en-GB" sz="1600" b="1" noProof="0" dirty="0"/>
                    </a:p>
                  </a:txBody>
                  <a:tcPr>
                    <a:solidFill>
                      <a:schemeClr val="bg1">
                        <a:alpha val="2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Scrape all Tweets from the </a:t>
                      </a:r>
                      <a:r>
                        <a:rPr lang="en-US" sz="1400" b="1" dirty="0"/>
                        <a:t>user's</a:t>
                      </a:r>
                      <a:r>
                        <a:rPr lang="en-US" sz="1400" dirty="0"/>
                        <a:t> timeline containing a </a:t>
                      </a:r>
                      <a:r>
                        <a:rPr lang="en-US" sz="1400" b="1" dirty="0"/>
                        <a:t>specific word</a:t>
                      </a:r>
                      <a:r>
                        <a:rPr lang="en-US" sz="1400" dirty="0"/>
                        <a:t>.</a:t>
                      </a:r>
                      <a:endParaRPr lang="en-US" sz="1400" dirty="0">
                        <a:cs typeface="Times" panose="02020603050405020304"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400" dirty="0" err="1"/>
                        <a:t>twint</a:t>
                      </a:r>
                      <a:r>
                        <a:rPr lang="es-ES" sz="1400" dirty="0"/>
                        <a:t> -u [</a:t>
                      </a:r>
                      <a:r>
                        <a:rPr lang="en-GB" sz="1400" i="1" dirty="0"/>
                        <a:t>username</a:t>
                      </a:r>
                      <a:r>
                        <a:rPr lang="es-ES" sz="1400" dirty="0"/>
                        <a:t>] -s [</a:t>
                      </a:r>
                      <a:r>
                        <a:rPr lang="es-ES" sz="1400" i="1" dirty="0" err="1"/>
                        <a:t>word</a:t>
                      </a:r>
                      <a:r>
                        <a:rPr lang="es-ES" sz="1400" dirty="0"/>
                        <a:t>]</a:t>
                      </a:r>
                      <a:endParaRPr lang="es-ES" sz="1400" i="1" dirty="0">
                        <a:solidFill>
                          <a:schemeClr val="tx1">
                            <a:lumMod val="50000"/>
                            <a:lumOff val="50000"/>
                          </a:schemeClr>
                        </a:solidFill>
                      </a:endParaRPr>
                    </a:p>
                  </a:txBody>
                  <a:tcPr/>
                </a:tc>
                <a:extLst>
                  <a:ext uri="{0D108BD9-81ED-4DB2-BD59-A6C34878D82A}">
                    <a16:rowId xmlns:a16="http://schemas.microsoft.com/office/drawing/2014/main" val="2208545003"/>
                  </a:ext>
                </a:extLst>
              </a:tr>
              <a:tr h="370840">
                <a:tc vMerge="1">
                  <a:txBody>
                    <a:bodyPr/>
                    <a:lstStyle/>
                    <a:p>
                      <a:endParaRPr lang="es-E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Collect every Tweet containing a </a:t>
                      </a:r>
                      <a:r>
                        <a:rPr lang="en-US" sz="1400" b="1" i="0" dirty="0"/>
                        <a:t>specific word </a:t>
                      </a:r>
                      <a:r>
                        <a:rPr lang="en-US" sz="1400" dirty="0"/>
                        <a:t>from everyone's Tweets.</a:t>
                      </a:r>
                      <a:endParaRPr lang="en-US" sz="1400" dirty="0">
                        <a:cs typeface="Times" panose="02020603050405020304" pitchFamily="18" charset="0"/>
                      </a:endParaRPr>
                    </a:p>
                  </a:txBody>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 sz="1400" u="none" strike="noStrike" kern="1200" cap="none" spc="0" normalizeH="0" baseline="0" noProof="0" dirty="0" err="1">
                          <a:ln>
                            <a:noFill/>
                          </a:ln>
                          <a:effectLst/>
                          <a:uLnTx/>
                          <a:uFillTx/>
                        </a:rPr>
                        <a:t>twint</a:t>
                      </a:r>
                      <a:r>
                        <a:rPr kumimoji="0" lang="es-ES" sz="1400" u="none" strike="noStrike" kern="1200" cap="none" spc="0" normalizeH="0" baseline="0" noProof="0" dirty="0">
                          <a:ln>
                            <a:noFill/>
                          </a:ln>
                          <a:effectLst/>
                          <a:uLnTx/>
                          <a:uFillTx/>
                        </a:rPr>
                        <a:t> -s [</a:t>
                      </a:r>
                      <a:r>
                        <a:rPr kumimoji="0" lang="es-ES" sz="1400" i="1" u="none" strike="noStrike" kern="1200" cap="none" spc="0" normalizeH="0" baseline="0" noProof="0" dirty="0" err="1">
                          <a:ln>
                            <a:noFill/>
                          </a:ln>
                          <a:effectLst/>
                          <a:uLnTx/>
                          <a:uFillTx/>
                        </a:rPr>
                        <a:t>word</a:t>
                      </a:r>
                      <a:r>
                        <a:rPr kumimoji="0" lang="es-ES" sz="1400" u="none" strike="noStrike" kern="1200" cap="none" spc="0" normalizeH="0" baseline="0" noProof="0" dirty="0">
                          <a:ln>
                            <a:noFill/>
                          </a:ln>
                          <a:effectLst/>
                          <a:uLnTx/>
                          <a:uFillTx/>
                        </a:rPr>
                        <a:t>]</a:t>
                      </a:r>
                      <a:endParaRPr kumimoji="0" lang="es-ES" sz="1400" b="0" i="1" u="none" strike="noStrike" kern="1200" cap="none" spc="0" normalizeH="0" baseline="0" noProof="0" dirty="0">
                        <a:ln>
                          <a:noFill/>
                        </a:ln>
                        <a:solidFill>
                          <a:prstClr val="black">
                            <a:lumMod val="50000"/>
                            <a:lumOff val="50000"/>
                          </a:prstClr>
                        </a:solidFill>
                        <a:effectLst/>
                        <a:uLnTx/>
                        <a:uFillTx/>
                        <a:latin typeface="+mn-lt"/>
                        <a:ea typeface="+mn-ea"/>
                        <a:cs typeface="+mn-cs"/>
                      </a:endParaRPr>
                    </a:p>
                  </a:txBody>
                  <a:tcPr/>
                </a:tc>
                <a:extLst>
                  <a:ext uri="{0D108BD9-81ED-4DB2-BD59-A6C34878D82A}">
                    <a16:rowId xmlns:a16="http://schemas.microsoft.com/office/drawing/2014/main" val="2377201540"/>
                  </a:ext>
                </a:extLst>
              </a:tr>
              <a:tr h="370840">
                <a:tc vMerge="1">
                  <a:txBody>
                    <a:bodyPr/>
                    <a:lstStyle/>
                    <a:p>
                      <a:endParaRPr lang="es-ES" dirty="0"/>
                    </a:p>
                  </a:txBody>
                  <a:tcPr/>
                </a:tc>
                <a:tc>
                  <a:txBody>
                    <a:bodyPr/>
                    <a:lstStyle/>
                    <a:p>
                      <a:r>
                        <a:rPr lang="en-US" sz="1400" dirty="0"/>
                        <a:t>Display Tweets by </a:t>
                      </a:r>
                      <a:r>
                        <a:rPr lang="en-US" sz="1400" b="1" dirty="0"/>
                        <a:t>verified users </a:t>
                      </a:r>
                      <a:r>
                        <a:rPr lang="en-US" sz="1400" dirty="0"/>
                        <a:t>that Tweeted about </a:t>
                      </a:r>
                      <a:r>
                        <a:rPr lang="en-US" sz="1400" b="1" dirty="0"/>
                        <a:t>specific words</a:t>
                      </a:r>
                      <a:r>
                        <a:rPr lang="en-US" sz="1400" dirty="0"/>
                        <a:t>.</a:t>
                      </a:r>
                      <a:endParaRPr lang="es-ES"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400" dirty="0" err="1"/>
                        <a:t>twint</a:t>
                      </a:r>
                      <a:r>
                        <a:rPr lang="es-ES" sz="1400" dirty="0"/>
                        <a:t> -s </a:t>
                      </a:r>
                      <a:r>
                        <a:rPr lang="es-ES" sz="1400" i="1" dirty="0"/>
                        <a:t>[“</a:t>
                      </a:r>
                      <a:r>
                        <a:rPr lang="es-ES" sz="1400" i="1" dirty="0" err="1"/>
                        <a:t>words</a:t>
                      </a:r>
                      <a:r>
                        <a:rPr lang="es-ES" sz="1400" i="1" dirty="0"/>
                        <a:t>“] </a:t>
                      </a:r>
                      <a:r>
                        <a:rPr lang="es-ES" sz="1400" dirty="0"/>
                        <a:t>--</a:t>
                      </a:r>
                      <a:r>
                        <a:rPr lang="es-ES" sz="1400" dirty="0" err="1"/>
                        <a:t>verified</a:t>
                      </a:r>
                      <a:endParaRPr lang="en-US" sz="2400" dirty="0">
                        <a:latin typeface="Times" panose="02020603050405020304" pitchFamily="18" charset="0"/>
                        <a:cs typeface="Times" panose="02020603050405020304" pitchFamily="18" charset="0"/>
                      </a:endParaRPr>
                    </a:p>
                  </a:txBody>
                  <a:tcPr/>
                </a:tc>
                <a:extLst>
                  <a:ext uri="{0D108BD9-81ED-4DB2-BD59-A6C34878D82A}">
                    <a16:rowId xmlns:a16="http://schemas.microsoft.com/office/drawing/2014/main" val="1363314766"/>
                  </a:ext>
                </a:extLst>
              </a:tr>
              <a:tr h="370840">
                <a:tc rowSpan="2">
                  <a:txBody>
                    <a:bodyPr/>
                    <a:lstStyle/>
                    <a:p>
                      <a:pPr algn="l"/>
                      <a:endParaRPr lang="es-ES" sz="1600" dirty="0"/>
                    </a:p>
                    <a:p>
                      <a:pPr algn="l"/>
                      <a:r>
                        <a:rPr lang="es-ES" sz="1600" dirty="0"/>
                        <a:t>Date</a:t>
                      </a:r>
                      <a:endParaRPr lang="es-ES" sz="1600" b="1" dirty="0"/>
                    </a:p>
                  </a:txBody>
                  <a:tcPr>
                    <a:solidFill>
                      <a:srgbClr val="C9C9C9"/>
                    </a:solidFill>
                  </a:tcPr>
                </a:tc>
                <a:tc>
                  <a:txBody>
                    <a:bodyPr/>
                    <a:lstStyle/>
                    <a:p>
                      <a:r>
                        <a:rPr lang="en-US" sz="1400" dirty="0"/>
                        <a:t>Collect Tweets from the</a:t>
                      </a:r>
                      <a:r>
                        <a:rPr lang="en-US" sz="1400" b="1" dirty="0"/>
                        <a:t> user's </a:t>
                      </a:r>
                      <a:r>
                        <a:rPr lang="en-US" sz="1400" dirty="0"/>
                        <a:t>that were tweeted </a:t>
                      </a:r>
                      <a:r>
                        <a:rPr lang="en-US" sz="1400" b="1" dirty="0"/>
                        <a:t>before year</a:t>
                      </a:r>
                      <a:r>
                        <a:rPr lang="en-US" sz="1400" dirty="0"/>
                        <a:t>.</a:t>
                      </a:r>
                      <a:endParaRPr lang="es-ES"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err="1"/>
                        <a:t>twint</a:t>
                      </a:r>
                      <a:r>
                        <a:rPr lang="en-US" sz="1400" dirty="0"/>
                        <a:t> -u </a:t>
                      </a:r>
                      <a:r>
                        <a:rPr lang="es-ES" sz="1400" dirty="0"/>
                        <a:t>[</a:t>
                      </a:r>
                      <a:r>
                        <a:rPr lang="en-GB" sz="1400" i="1" dirty="0"/>
                        <a:t>username</a:t>
                      </a:r>
                      <a:r>
                        <a:rPr lang="es-ES" sz="1400" dirty="0"/>
                        <a:t>] </a:t>
                      </a:r>
                      <a:r>
                        <a:rPr lang="en-US" sz="1400" dirty="0"/>
                        <a:t>--year [</a:t>
                      </a:r>
                      <a:r>
                        <a:rPr lang="en-US" sz="1400" i="1" dirty="0"/>
                        <a:t>year</a:t>
                      </a:r>
                      <a:r>
                        <a:rPr lang="en-US" sz="1400" dirty="0"/>
                        <a:t>]</a:t>
                      </a:r>
                      <a:endParaRPr lang="en-US" sz="1400" i="1" dirty="0">
                        <a:solidFill>
                          <a:schemeClr val="tx1">
                            <a:lumMod val="50000"/>
                            <a:lumOff val="50000"/>
                          </a:schemeClr>
                        </a:solidFill>
                      </a:endParaRPr>
                    </a:p>
                  </a:txBody>
                  <a:tcPr/>
                </a:tc>
                <a:extLst>
                  <a:ext uri="{0D108BD9-81ED-4DB2-BD59-A6C34878D82A}">
                    <a16:rowId xmlns:a16="http://schemas.microsoft.com/office/drawing/2014/main" val="3384143682"/>
                  </a:ext>
                </a:extLst>
              </a:tr>
              <a:tr h="370840">
                <a:tc vMerge="1">
                  <a:txBody>
                    <a:bodyPr/>
                    <a:lstStyle/>
                    <a:p>
                      <a:endParaRPr lang="es-E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Collect Tweets from the </a:t>
                      </a:r>
                      <a:r>
                        <a:rPr lang="en-US" sz="1400" b="1" dirty="0"/>
                        <a:t>user's</a:t>
                      </a:r>
                      <a:r>
                        <a:rPr lang="en-US" sz="1400" dirty="0"/>
                        <a:t> that were tweeted </a:t>
                      </a:r>
                      <a:r>
                        <a:rPr lang="en-US" sz="1400" b="1" dirty="0"/>
                        <a:t>since date</a:t>
                      </a:r>
                      <a:r>
                        <a:rPr lang="en-US" sz="1400" dirty="0"/>
                        <a:t>.</a:t>
                      </a:r>
                      <a:endParaRPr lang="en-US" sz="1400" dirty="0">
                        <a:cs typeface="Times" panose="02020603050405020304" pitchFamily="18" charset="0"/>
                      </a:endParaRPr>
                    </a:p>
                  </a:txBody>
                  <a:tcPr/>
                </a:tc>
                <a:tc>
                  <a:txBody>
                    <a:bodyPr/>
                    <a:lstStyle/>
                    <a:p>
                      <a:pPr marL="0" indent="0" algn="just"/>
                      <a:r>
                        <a:rPr lang="en-US" sz="1400" dirty="0" err="1"/>
                        <a:t>twint</a:t>
                      </a:r>
                      <a:r>
                        <a:rPr lang="en-US" sz="1400" dirty="0"/>
                        <a:t> -u </a:t>
                      </a:r>
                      <a:r>
                        <a:rPr lang="es-ES" sz="1400" dirty="0"/>
                        <a:t>[</a:t>
                      </a:r>
                      <a:r>
                        <a:rPr lang="es-ES" sz="1400" i="1" dirty="0" err="1"/>
                        <a:t>username</a:t>
                      </a:r>
                      <a:r>
                        <a:rPr lang="es-ES" sz="1400" dirty="0"/>
                        <a:t>] </a:t>
                      </a:r>
                      <a:r>
                        <a:rPr lang="en-US" sz="1400" dirty="0"/>
                        <a:t>--since [</a:t>
                      </a:r>
                      <a:r>
                        <a:rPr lang="en-US" sz="1400" i="1" dirty="0"/>
                        <a:t>y-m-d</a:t>
                      </a:r>
                      <a:r>
                        <a:rPr lang="en-US" sz="1400" dirty="0"/>
                        <a:t>]</a:t>
                      </a:r>
                      <a:endParaRPr lang="en-US" sz="1400" i="1" dirty="0">
                        <a:solidFill>
                          <a:schemeClr val="tx1">
                            <a:lumMod val="50000"/>
                            <a:lumOff val="50000"/>
                          </a:schemeClr>
                        </a:solidFill>
                      </a:endParaRPr>
                    </a:p>
                  </a:txBody>
                  <a:tcPr/>
                </a:tc>
                <a:extLst>
                  <a:ext uri="{0D108BD9-81ED-4DB2-BD59-A6C34878D82A}">
                    <a16:rowId xmlns:a16="http://schemas.microsoft.com/office/drawing/2014/main" val="568232084"/>
                  </a:ext>
                </a:extLst>
              </a:tr>
              <a:tr h="370840">
                <a:tc rowSpan="3">
                  <a:txBody>
                    <a:bodyPr/>
                    <a:lstStyle/>
                    <a:p>
                      <a:pPr algn="l"/>
                      <a:endParaRPr lang="es-ES" sz="1600" dirty="0"/>
                    </a:p>
                    <a:p>
                      <a:pPr algn="l"/>
                      <a:endParaRPr lang="es-ES" sz="1600" dirty="0"/>
                    </a:p>
                    <a:p>
                      <a:pPr algn="l"/>
                      <a:r>
                        <a:rPr lang="es-ES" sz="1600" dirty="0"/>
                        <a:t>File</a:t>
                      </a:r>
                      <a:endParaRPr lang="es-ES" sz="1600" b="1" dirty="0"/>
                    </a:p>
                  </a:txBody>
                  <a:tcPr>
                    <a:solidFill>
                      <a:schemeClr val="bg1">
                        <a:alpha val="20000"/>
                      </a:schemeClr>
                    </a:solidFill>
                  </a:tcPr>
                </a:tc>
                <a:tc>
                  <a:txBody>
                    <a:bodyPr/>
                    <a:lstStyle/>
                    <a:p>
                      <a:r>
                        <a:rPr lang="en-US" sz="1400" dirty="0"/>
                        <a:t>Scrape Tweets from the </a:t>
                      </a:r>
                      <a:r>
                        <a:rPr lang="en-US" sz="1400" b="1" dirty="0"/>
                        <a:t>user's</a:t>
                      </a:r>
                      <a:r>
                        <a:rPr lang="en-US" sz="1400" dirty="0"/>
                        <a:t> and save to </a:t>
                      </a:r>
                      <a:r>
                        <a:rPr lang="en-US" sz="1400" b="1" dirty="0"/>
                        <a:t>file.txt</a:t>
                      </a:r>
                      <a:r>
                        <a:rPr lang="en-US" sz="1400" dirty="0"/>
                        <a:t>.</a:t>
                      </a:r>
                      <a:endParaRPr lang="es-ES" sz="1400" dirty="0"/>
                    </a:p>
                  </a:txBody>
                  <a:tcPr/>
                </a:tc>
                <a:tc>
                  <a:txBody>
                    <a:bodyPr/>
                    <a:lstStyle/>
                    <a:p>
                      <a:pPr marL="0" indent="0" algn="just"/>
                      <a:r>
                        <a:rPr lang="es-ES" sz="1400" dirty="0" err="1"/>
                        <a:t>twint</a:t>
                      </a:r>
                      <a:r>
                        <a:rPr lang="es-ES" sz="1400" dirty="0"/>
                        <a:t> -u [</a:t>
                      </a:r>
                      <a:r>
                        <a:rPr lang="es-ES" sz="1400" i="1" dirty="0" err="1"/>
                        <a:t>username</a:t>
                      </a:r>
                      <a:r>
                        <a:rPr lang="es-ES" sz="1400" dirty="0"/>
                        <a:t>] -o [</a:t>
                      </a:r>
                      <a:r>
                        <a:rPr lang="es-ES" sz="1400" i="1" dirty="0" err="1"/>
                        <a:t>name</a:t>
                      </a:r>
                      <a:r>
                        <a:rPr lang="es-ES" sz="1400" i="1" dirty="0"/>
                        <a:t> file</a:t>
                      </a:r>
                      <a:r>
                        <a:rPr lang="es-ES" sz="1400" dirty="0"/>
                        <a:t>].txt</a:t>
                      </a:r>
                      <a:endParaRPr lang="es-ES" sz="1400" dirty="0">
                        <a:solidFill>
                          <a:schemeClr val="tx1">
                            <a:lumMod val="50000"/>
                            <a:lumOff val="50000"/>
                          </a:schemeClr>
                        </a:solidFill>
                      </a:endParaRPr>
                    </a:p>
                  </a:txBody>
                  <a:tcPr/>
                </a:tc>
                <a:extLst>
                  <a:ext uri="{0D108BD9-81ED-4DB2-BD59-A6C34878D82A}">
                    <a16:rowId xmlns:a16="http://schemas.microsoft.com/office/drawing/2014/main" val="2522216111"/>
                  </a:ext>
                </a:extLst>
              </a:tr>
              <a:tr h="370840">
                <a:tc vMerge="1">
                  <a:txBody>
                    <a:bodyPr/>
                    <a:lstStyle/>
                    <a:p>
                      <a:endParaRPr lang="es-ES" dirty="0"/>
                    </a:p>
                  </a:txBody>
                  <a:tcPr/>
                </a:tc>
                <a:tc>
                  <a:txBody>
                    <a:bodyPr/>
                    <a:lstStyle/>
                    <a:p>
                      <a:r>
                        <a:rPr lang="en-US" sz="1400" dirty="0"/>
                        <a:t>Scrape Tweets from the </a:t>
                      </a:r>
                      <a:r>
                        <a:rPr lang="en-US" sz="1400" b="1" dirty="0"/>
                        <a:t>user's</a:t>
                      </a:r>
                      <a:r>
                        <a:rPr lang="en-US" sz="1400" dirty="0"/>
                        <a:t> and save as a </a:t>
                      </a:r>
                      <a:r>
                        <a:rPr lang="en-US" sz="1400" b="1" dirty="0"/>
                        <a:t>csv file</a:t>
                      </a:r>
                      <a:r>
                        <a:rPr lang="en-US" sz="1400" dirty="0"/>
                        <a:t>.</a:t>
                      </a:r>
                      <a:endParaRPr lang="es-ES"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400" dirty="0" err="1"/>
                        <a:t>twint</a:t>
                      </a:r>
                      <a:r>
                        <a:rPr lang="es-ES" sz="1400" dirty="0"/>
                        <a:t> -u [</a:t>
                      </a:r>
                      <a:r>
                        <a:rPr lang="es-ES" sz="1400" i="1" dirty="0" err="1"/>
                        <a:t>username</a:t>
                      </a:r>
                      <a:r>
                        <a:rPr lang="es-ES" sz="1400" dirty="0"/>
                        <a:t>] -o [</a:t>
                      </a:r>
                      <a:r>
                        <a:rPr lang="es-ES" sz="1400" i="1" dirty="0" err="1"/>
                        <a:t>name</a:t>
                      </a:r>
                      <a:r>
                        <a:rPr lang="es-ES" sz="1400" i="1" dirty="0"/>
                        <a:t> file</a:t>
                      </a:r>
                      <a:r>
                        <a:rPr lang="es-ES" sz="1400" dirty="0"/>
                        <a:t>].csv</a:t>
                      </a:r>
                      <a:r>
                        <a:rPr lang="es-ES" sz="1400" baseline="0" dirty="0"/>
                        <a:t> --</a:t>
                      </a:r>
                      <a:r>
                        <a:rPr lang="es-ES" sz="1400" dirty="0" err="1"/>
                        <a:t>csv</a:t>
                      </a:r>
                      <a:endParaRPr lang="es-ES" sz="1400" dirty="0">
                        <a:solidFill>
                          <a:schemeClr val="tx1">
                            <a:lumMod val="50000"/>
                            <a:lumOff val="50000"/>
                          </a:schemeClr>
                        </a:solidFill>
                      </a:endParaRPr>
                    </a:p>
                  </a:txBody>
                  <a:tcPr/>
                </a:tc>
                <a:extLst>
                  <a:ext uri="{0D108BD9-81ED-4DB2-BD59-A6C34878D82A}">
                    <a16:rowId xmlns:a16="http://schemas.microsoft.com/office/drawing/2014/main" val="394177826"/>
                  </a:ext>
                </a:extLst>
              </a:tr>
              <a:tr h="370840">
                <a:tc vMerge="1">
                  <a:txBody>
                    <a:bodyPr/>
                    <a:lstStyle/>
                    <a:p>
                      <a:endParaRPr lang="es-ES" dirty="0"/>
                    </a:p>
                  </a:txBody>
                  <a:tcPr/>
                </a:tc>
                <a:tc>
                  <a:txBody>
                    <a:bodyPr/>
                    <a:lstStyle/>
                    <a:p>
                      <a:r>
                        <a:rPr lang="en-US" sz="1400" dirty="0"/>
                        <a:t>Scrape Tweets from the </a:t>
                      </a:r>
                      <a:r>
                        <a:rPr lang="en-US" sz="1400" b="1" dirty="0"/>
                        <a:t>user's</a:t>
                      </a:r>
                      <a:r>
                        <a:rPr lang="en-US" sz="1400" dirty="0"/>
                        <a:t> and save as a </a:t>
                      </a:r>
                      <a:r>
                        <a:rPr lang="en-US" sz="1400" b="1" dirty="0" err="1"/>
                        <a:t>json</a:t>
                      </a:r>
                      <a:r>
                        <a:rPr lang="en-US" sz="1400" b="1" dirty="0"/>
                        <a:t> file</a:t>
                      </a:r>
                      <a:r>
                        <a:rPr lang="en-US" sz="1400" dirty="0"/>
                        <a:t>.</a:t>
                      </a:r>
                      <a:endParaRPr lang="es-ES"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400" dirty="0" err="1"/>
                        <a:t>twint</a:t>
                      </a:r>
                      <a:r>
                        <a:rPr lang="es-ES" sz="1400" dirty="0"/>
                        <a:t> -u [</a:t>
                      </a:r>
                      <a:r>
                        <a:rPr lang="es-ES" sz="1400" i="1" dirty="0" err="1"/>
                        <a:t>username</a:t>
                      </a:r>
                      <a:r>
                        <a:rPr lang="es-ES" sz="1400" dirty="0"/>
                        <a:t>] -o [</a:t>
                      </a:r>
                      <a:r>
                        <a:rPr lang="es-ES" sz="1400" i="1" dirty="0" err="1"/>
                        <a:t>name</a:t>
                      </a:r>
                      <a:r>
                        <a:rPr lang="es-ES" sz="1400" i="1" dirty="0"/>
                        <a:t> file</a:t>
                      </a:r>
                      <a:r>
                        <a:rPr lang="es-ES" sz="1400" dirty="0"/>
                        <a:t>].</a:t>
                      </a:r>
                      <a:r>
                        <a:rPr lang="es-ES" sz="1400" dirty="0" err="1"/>
                        <a:t>json</a:t>
                      </a:r>
                      <a:r>
                        <a:rPr lang="es-ES" sz="1400" dirty="0"/>
                        <a:t> </a:t>
                      </a:r>
                      <a:r>
                        <a:rPr lang="es-ES" sz="1400" baseline="0" dirty="0"/>
                        <a:t> --</a:t>
                      </a:r>
                      <a:r>
                        <a:rPr lang="es-ES" sz="1400" dirty="0" err="1"/>
                        <a:t>json</a:t>
                      </a:r>
                      <a:endParaRPr lang="es-ES" sz="1400" dirty="0">
                        <a:solidFill>
                          <a:schemeClr val="tx1">
                            <a:lumMod val="50000"/>
                            <a:lumOff val="50000"/>
                          </a:schemeClr>
                        </a:solidFill>
                      </a:endParaRPr>
                    </a:p>
                  </a:txBody>
                  <a:tcPr/>
                </a:tc>
                <a:extLst>
                  <a:ext uri="{0D108BD9-81ED-4DB2-BD59-A6C34878D82A}">
                    <a16:rowId xmlns:a16="http://schemas.microsoft.com/office/drawing/2014/main" val="4089865742"/>
                  </a:ext>
                </a:extLst>
              </a:tr>
            </a:tbl>
          </a:graphicData>
        </a:graphic>
      </p:graphicFrame>
      <p:pic>
        <p:nvPicPr>
          <p:cNvPr id="8" name="Picture 2" descr="Imagen relacionada"/>
          <p:cNvPicPr>
            <a:picLocks noChangeAspect="1" noChangeArrowheads="1"/>
          </p:cNvPicPr>
          <p:nvPr/>
        </p:nvPicPr>
        <p:blipFill>
          <a:blip r:embed="rId3">
            <a:clrChange>
              <a:clrFrom>
                <a:srgbClr val="FFFFFF"/>
              </a:clrFrom>
              <a:clrTo>
                <a:srgbClr val="FFFFFF">
                  <a:alpha val="0"/>
                </a:srgbClr>
              </a:clrTo>
            </a:clrChange>
            <a:duotone>
              <a:schemeClr val="bg2">
                <a:shade val="45000"/>
                <a:satMod val="135000"/>
              </a:schemeClr>
              <a:prstClr val="white"/>
            </a:duotone>
            <a:extLst>
              <a:ext uri="{BEBA8EAE-BF5A-486C-A8C5-ECC9F3942E4B}">
                <a14:imgProps xmlns:a14="http://schemas.microsoft.com/office/drawing/2010/main">
                  <a14:imgLayer r:embed="rId4">
                    <a14:imgEffect>
                      <a14:colorTemperature colorTemp="9217"/>
                    </a14:imgEffect>
                    <a14:imgEffect>
                      <a14:saturation sat="196000"/>
                    </a14:imgEffect>
                  </a14:imgLayer>
                </a14:imgProps>
              </a:ext>
              <a:ext uri="{28A0092B-C50C-407E-A947-70E740481C1C}">
                <a14:useLocalDpi xmlns:a14="http://schemas.microsoft.com/office/drawing/2010/main" val="0"/>
              </a:ext>
            </a:extLst>
          </a:blip>
          <a:srcRect/>
          <a:stretch>
            <a:fillRect/>
          </a:stretch>
        </p:blipFill>
        <p:spPr bwMode="auto">
          <a:xfrm>
            <a:off x="9104565" y="188007"/>
            <a:ext cx="2112768" cy="1408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6599363"/>
      </p:ext>
    </p:extLst>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3 Marcador de número de diapositiva">
            <a:extLst>
              <a:ext uri="{FF2B5EF4-FFF2-40B4-BE49-F238E27FC236}">
                <a16:creationId xmlns:a16="http://schemas.microsoft.com/office/drawing/2014/main" id="{88B26D02-9652-4AF9-8AF9-675AB72765AC}"/>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244010A-2AEF-4439-85AE-FA1CA71787C5}" type="slidenum">
              <a:rPr kumimoji="0" lang="en-US" altLang="es-ES_tradnl" sz="1200" b="0" i="0" u="none" strike="noStrike" kern="1200" cap="none" spc="0" normalizeH="0" baseline="0" noProof="0" smtClean="0">
                <a:ln>
                  <a:noFill/>
                </a:ln>
                <a:solidFill>
                  <a:srgbClr val="898989"/>
                </a:solidFill>
                <a:effectLst/>
                <a:uLnTx/>
                <a:uFillTx/>
                <a:latin typeface="Calibri" panose="020F0502020204030204" pitchFamily="34"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altLang="es-ES_tradnl" sz="1200" b="0" i="0" u="none" strike="noStrike" kern="1200" cap="none" spc="0" normalizeH="0" baseline="0" noProof="0">
              <a:ln>
                <a:noFill/>
              </a:ln>
              <a:solidFill>
                <a:srgbClr val="898989"/>
              </a:solidFill>
              <a:effectLst/>
              <a:uLnTx/>
              <a:uFillTx/>
              <a:latin typeface="Calibri" panose="020F0502020204030204" pitchFamily="34" charset="0"/>
              <a:ea typeface="ＭＳ Ｐゴシック" panose="020B0600070205080204" pitchFamily="34" charset="-128"/>
              <a:cs typeface="+mn-cs"/>
            </a:endParaRPr>
          </a:p>
        </p:txBody>
      </p:sp>
      <p:sp>
        <p:nvSpPr>
          <p:cNvPr id="7173" name="1 Título">
            <a:extLst>
              <a:ext uri="{FF2B5EF4-FFF2-40B4-BE49-F238E27FC236}">
                <a16:creationId xmlns:a16="http://schemas.microsoft.com/office/drawing/2014/main" id="{1385EE05-1435-423A-9972-EE4FC516D167}"/>
              </a:ext>
            </a:extLst>
          </p:cNvPr>
          <p:cNvSpPr txBox="1">
            <a:spLocks/>
          </p:cNvSpPr>
          <p:nvPr/>
        </p:nvSpPr>
        <p:spPr bwMode="auto">
          <a:xfrm>
            <a:off x="1076770" y="416730"/>
            <a:ext cx="9084179" cy="949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0" fontAlgn="base" hangingPunct="0">
              <a:spcBef>
                <a:spcPct val="0"/>
              </a:spcBef>
              <a:spcAft>
                <a:spcPct val="0"/>
              </a:spcAft>
              <a:buNone/>
              <a:defRPr/>
            </a:pPr>
            <a:r>
              <a:rPr lang="en-GB" altLang="es-ES_tradnl" sz="2800" b="1" dirty="0" err="1">
                <a:solidFill>
                  <a:srgbClr val="C0504D"/>
                </a:solidFill>
              </a:rPr>
              <a:t>Twint</a:t>
            </a:r>
            <a:r>
              <a:rPr lang="en-GB" altLang="es-ES_tradnl" sz="2800" b="1" dirty="0">
                <a:solidFill>
                  <a:srgbClr val="C0504D"/>
                </a:solidFill>
              </a:rPr>
              <a:t> -Twitter Intelligence Tool</a:t>
            </a:r>
            <a:endParaRPr lang="es-ES" altLang="es-ES_tradnl" sz="2800" b="1" dirty="0">
              <a:solidFill>
                <a:srgbClr val="C00000"/>
              </a:solidFill>
              <a:latin typeface="Calibri"/>
            </a:endParaRPr>
          </a:p>
        </p:txBody>
      </p:sp>
      <p:sp>
        <p:nvSpPr>
          <p:cNvPr id="7175" name="CuadroTexto 6">
            <a:extLst>
              <a:ext uri="{FF2B5EF4-FFF2-40B4-BE49-F238E27FC236}">
                <a16:creationId xmlns:a16="http://schemas.microsoft.com/office/drawing/2014/main" id="{B07C5715-0F7B-499F-A306-C7539BB9DEFF}"/>
              </a:ext>
            </a:extLst>
          </p:cNvPr>
          <p:cNvSpPr txBox="1">
            <a:spLocks noChangeArrowheads="1"/>
          </p:cNvSpPr>
          <p:nvPr/>
        </p:nvSpPr>
        <p:spPr bwMode="auto">
          <a:xfrm>
            <a:off x="5103813" y="7412038"/>
            <a:ext cx="18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ES" altLang="es-E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graphicFrame>
        <p:nvGraphicFramePr>
          <p:cNvPr id="8" name="Tabla 7"/>
          <p:cNvGraphicFramePr>
            <a:graphicFrameLocks noGrp="1"/>
          </p:cNvGraphicFramePr>
          <p:nvPr>
            <p:extLst>
              <p:ext uri="{D42A27DB-BD31-4B8C-83A1-F6EECF244321}">
                <p14:modId xmlns:p14="http://schemas.microsoft.com/office/powerpoint/2010/main" val="2832183221"/>
              </p:ext>
            </p:extLst>
          </p:nvPr>
        </p:nvGraphicFramePr>
        <p:xfrm>
          <a:off x="1080065" y="1825242"/>
          <a:ext cx="10137268" cy="3931920"/>
        </p:xfrm>
        <a:graphic>
          <a:graphicData uri="http://schemas.openxmlformats.org/drawingml/2006/table">
            <a:tbl>
              <a:tblPr firstRow="1" bandRow="1">
                <a:tableStyleId>{9D7B26C5-4107-4FEC-AEDC-1716B250A1EF}</a:tableStyleId>
              </a:tblPr>
              <a:tblGrid>
                <a:gridCol w="1196103">
                  <a:extLst>
                    <a:ext uri="{9D8B030D-6E8A-4147-A177-3AD203B41FA5}">
                      <a16:colId xmlns:a16="http://schemas.microsoft.com/office/drawing/2014/main" val="3385837465"/>
                    </a:ext>
                  </a:extLst>
                </a:gridCol>
                <a:gridCol w="5281609">
                  <a:extLst>
                    <a:ext uri="{9D8B030D-6E8A-4147-A177-3AD203B41FA5}">
                      <a16:colId xmlns:a16="http://schemas.microsoft.com/office/drawing/2014/main" val="3486017030"/>
                    </a:ext>
                  </a:extLst>
                </a:gridCol>
                <a:gridCol w="3659556">
                  <a:extLst>
                    <a:ext uri="{9D8B030D-6E8A-4147-A177-3AD203B41FA5}">
                      <a16:colId xmlns:a16="http://schemas.microsoft.com/office/drawing/2014/main" val="704232773"/>
                    </a:ext>
                  </a:extLst>
                </a:gridCol>
              </a:tblGrid>
              <a:tr h="253413">
                <a:tc>
                  <a:txBody>
                    <a:bodyPr/>
                    <a:lstStyle/>
                    <a:p>
                      <a:pPr algn="ctr"/>
                      <a:r>
                        <a:rPr lang="en-GB" sz="1600" noProof="0" dirty="0"/>
                        <a:t>Categories</a:t>
                      </a:r>
                      <a:endParaRPr lang="en-GB" sz="1600" noProof="0" dirty="0">
                        <a:latin typeface="+mn-lt"/>
                      </a:endParaRPr>
                    </a:p>
                  </a:txBody>
                  <a:tcPr/>
                </a:tc>
                <a:tc>
                  <a:txBody>
                    <a:bodyPr/>
                    <a:lstStyle/>
                    <a:p>
                      <a:pPr algn="ctr"/>
                      <a:r>
                        <a:rPr lang="en-GB" sz="1600" noProof="0" dirty="0"/>
                        <a:t>Descriptions</a:t>
                      </a:r>
                      <a:endParaRPr lang="es-ES" sz="1600" dirty="0">
                        <a:latin typeface="+mn-lt"/>
                      </a:endParaRPr>
                    </a:p>
                  </a:txBody>
                  <a:tcPr/>
                </a:tc>
                <a:tc>
                  <a:txBody>
                    <a:bodyPr/>
                    <a:lstStyle/>
                    <a:p>
                      <a:pPr algn="ctr"/>
                      <a:r>
                        <a:rPr lang="en-GB" sz="1600" noProof="0" dirty="0"/>
                        <a:t>Commands</a:t>
                      </a:r>
                      <a:endParaRPr lang="es-ES" sz="1600" dirty="0">
                        <a:latin typeface="+mn-lt"/>
                      </a:endParaRPr>
                    </a:p>
                  </a:txBody>
                  <a:tcPr/>
                </a:tc>
                <a:extLst>
                  <a:ext uri="{0D108BD9-81ED-4DB2-BD59-A6C34878D82A}">
                    <a16:rowId xmlns:a16="http://schemas.microsoft.com/office/drawing/2014/main" val="4258407933"/>
                  </a:ext>
                </a:extLst>
              </a:tr>
              <a:tr h="228072">
                <a:tc rowSpan="4">
                  <a:txBody>
                    <a:bodyPr/>
                    <a:lstStyle/>
                    <a:p>
                      <a:pPr algn="l"/>
                      <a:endParaRPr lang="en-GB" sz="1600" noProof="0" dirty="0"/>
                    </a:p>
                    <a:p>
                      <a:pPr algn="l"/>
                      <a:endParaRPr lang="en-GB" sz="1600" noProof="0" dirty="0"/>
                    </a:p>
                    <a:p>
                      <a:pPr algn="l"/>
                      <a:r>
                        <a:rPr lang="en-GB" sz="1600" noProof="0" dirty="0"/>
                        <a:t>Audience</a:t>
                      </a:r>
                      <a:endParaRPr lang="en-GB" sz="1600" b="1" noProof="0" dirty="0">
                        <a:latin typeface="+mn-lt"/>
                      </a:endParaRPr>
                    </a:p>
                  </a:txBody>
                  <a:tcPr/>
                </a:tc>
                <a:tc>
                  <a:txBody>
                    <a:bodyPr/>
                    <a:lstStyle/>
                    <a:p>
                      <a:r>
                        <a:rPr kumimoji="0" lang="en-US" sz="1400" u="none" strike="noStrike" kern="1200" cap="none" spc="0" normalizeH="0" baseline="0" noProof="0" dirty="0">
                          <a:ln>
                            <a:noFill/>
                          </a:ln>
                          <a:effectLst/>
                          <a:uLnTx/>
                          <a:uFillTx/>
                        </a:rPr>
                        <a:t>Scrape a Twitter </a:t>
                      </a:r>
                      <a:r>
                        <a:rPr kumimoji="0" lang="en-US" sz="1400" b="1" i="0" u="none" strike="noStrike" kern="1200" cap="none" spc="0" normalizeH="0" baseline="0" noProof="0" dirty="0">
                          <a:ln>
                            <a:noFill/>
                          </a:ln>
                          <a:effectLst/>
                          <a:uLnTx/>
                          <a:uFillTx/>
                        </a:rPr>
                        <a:t>user´s followers</a:t>
                      </a:r>
                      <a:endParaRPr lang="es-ES" sz="1400" b="1" i="0" dirty="0">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err="1"/>
                        <a:t>twint</a:t>
                      </a:r>
                      <a:r>
                        <a:rPr lang="en-US" sz="1400" dirty="0"/>
                        <a:t> -u </a:t>
                      </a:r>
                      <a:r>
                        <a:rPr lang="es-ES" sz="1400" dirty="0"/>
                        <a:t>[</a:t>
                      </a:r>
                      <a:r>
                        <a:rPr lang="es-ES" sz="1400" i="1" dirty="0" err="1"/>
                        <a:t>username</a:t>
                      </a:r>
                      <a:r>
                        <a:rPr lang="es-ES" sz="1400" dirty="0"/>
                        <a:t>] </a:t>
                      </a:r>
                      <a:r>
                        <a:rPr lang="en-US" sz="1400" dirty="0"/>
                        <a:t>-</a:t>
                      </a:r>
                      <a:r>
                        <a:rPr lang="en-US" sz="1400" baseline="0" dirty="0"/>
                        <a:t>-</a:t>
                      </a:r>
                      <a:r>
                        <a:rPr lang="en-US" sz="1400" dirty="0"/>
                        <a:t>followers</a:t>
                      </a:r>
                      <a:endParaRPr lang="en-US" sz="1400" dirty="0">
                        <a:solidFill>
                          <a:schemeClr val="tx1">
                            <a:lumMod val="50000"/>
                            <a:lumOff val="50000"/>
                          </a:schemeClr>
                        </a:solidFill>
                        <a:latin typeface="+mn-lt"/>
                      </a:endParaRPr>
                    </a:p>
                  </a:txBody>
                  <a:tcPr/>
                </a:tc>
                <a:extLst>
                  <a:ext uri="{0D108BD9-81ED-4DB2-BD59-A6C34878D82A}">
                    <a16:rowId xmlns:a16="http://schemas.microsoft.com/office/drawing/2014/main" val="1359058973"/>
                  </a:ext>
                </a:extLst>
              </a:tr>
              <a:tr h="228072">
                <a:tc vMerge="1">
                  <a:txBody>
                    <a:bodyPr/>
                    <a:lstStyle/>
                    <a:p>
                      <a:endParaRPr lang="es-ES" dirty="0"/>
                    </a:p>
                  </a:txBody>
                  <a:tcPr/>
                </a:tc>
                <a:tc>
                  <a:txBody>
                    <a:bodyPr/>
                    <a:lstStyle/>
                    <a:p>
                      <a:r>
                        <a:rPr kumimoji="0" lang="en-US" sz="1400" u="none" strike="noStrike" kern="1200" cap="none" spc="0" normalizeH="0" baseline="0" noProof="0" dirty="0">
                          <a:ln>
                            <a:noFill/>
                          </a:ln>
                          <a:effectLst/>
                          <a:uLnTx/>
                          <a:uFillTx/>
                        </a:rPr>
                        <a:t>Scrape who a Twitter </a:t>
                      </a:r>
                      <a:r>
                        <a:rPr kumimoji="0" lang="en-US" sz="1400" b="1" u="none" strike="noStrike" kern="1200" cap="none" spc="0" normalizeH="0" baseline="0" noProof="0" dirty="0">
                          <a:ln>
                            <a:noFill/>
                          </a:ln>
                          <a:effectLst/>
                          <a:uLnTx/>
                          <a:uFillTx/>
                        </a:rPr>
                        <a:t>user follows</a:t>
                      </a:r>
                      <a:endParaRPr lang="es-ES" sz="1400" b="1" dirty="0">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err="1"/>
                        <a:t>twint</a:t>
                      </a:r>
                      <a:r>
                        <a:rPr lang="en-US" sz="1400" dirty="0"/>
                        <a:t> –u </a:t>
                      </a:r>
                      <a:r>
                        <a:rPr lang="es-ES" sz="1400" dirty="0"/>
                        <a:t>[</a:t>
                      </a:r>
                      <a:r>
                        <a:rPr lang="es-ES" sz="1400" i="1" dirty="0" err="1"/>
                        <a:t>username</a:t>
                      </a:r>
                      <a:r>
                        <a:rPr lang="es-ES" sz="1400" dirty="0"/>
                        <a:t>]</a:t>
                      </a:r>
                      <a:r>
                        <a:rPr lang="es-ES" sz="1400" baseline="0" dirty="0"/>
                        <a:t> --</a:t>
                      </a:r>
                      <a:r>
                        <a:rPr lang="en-US" sz="1400" dirty="0"/>
                        <a:t>following</a:t>
                      </a:r>
                      <a:endParaRPr lang="en-US" sz="1400" dirty="0">
                        <a:solidFill>
                          <a:schemeClr val="tx1">
                            <a:lumMod val="50000"/>
                            <a:lumOff val="50000"/>
                          </a:schemeClr>
                        </a:solidFill>
                        <a:latin typeface="+mn-lt"/>
                      </a:endParaRPr>
                    </a:p>
                  </a:txBody>
                  <a:tcPr/>
                </a:tc>
                <a:extLst>
                  <a:ext uri="{0D108BD9-81ED-4DB2-BD59-A6C34878D82A}">
                    <a16:rowId xmlns:a16="http://schemas.microsoft.com/office/drawing/2014/main" val="398675274"/>
                  </a:ext>
                </a:extLst>
              </a:tr>
              <a:tr h="228072">
                <a:tc vMerge="1">
                  <a:txBody>
                    <a:bodyPr/>
                    <a:lstStyle/>
                    <a:p>
                      <a:endParaRPr lang="es-ES" dirty="0"/>
                    </a:p>
                  </a:txBody>
                  <a:tcPr/>
                </a:tc>
                <a:tc>
                  <a:txBody>
                    <a:bodyPr/>
                    <a:lstStyle/>
                    <a:p>
                      <a:r>
                        <a:rPr kumimoji="0" lang="en-US" sz="1400" u="none" strike="noStrike" kern="1200" cap="none" spc="0" normalizeH="0" baseline="0" noProof="0" dirty="0">
                          <a:ln>
                            <a:noFill/>
                          </a:ln>
                          <a:effectLst/>
                          <a:uLnTx/>
                          <a:uFillTx/>
                        </a:rPr>
                        <a:t>Collect all the Tweets a </a:t>
                      </a:r>
                      <a:r>
                        <a:rPr kumimoji="0" lang="en-US" sz="1400" b="1" u="none" strike="noStrike" kern="1200" cap="none" spc="0" normalizeH="0" baseline="0" noProof="0" dirty="0">
                          <a:ln>
                            <a:noFill/>
                          </a:ln>
                          <a:effectLst/>
                          <a:uLnTx/>
                          <a:uFillTx/>
                        </a:rPr>
                        <a:t>user</a:t>
                      </a:r>
                      <a:r>
                        <a:rPr kumimoji="0" lang="en-US" sz="1400" u="none" strike="noStrike" kern="1200" cap="none" spc="0" normalizeH="0" baseline="0" noProof="0" dirty="0">
                          <a:ln>
                            <a:noFill/>
                          </a:ln>
                          <a:effectLst/>
                          <a:uLnTx/>
                          <a:uFillTx/>
                        </a:rPr>
                        <a:t> has </a:t>
                      </a:r>
                      <a:r>
                        <a:rPr kumimoji="0" lang="en-US" sz="1400" b="1" u="none" strike="noStrike" kern="1200" cap="none" spc="0" normalizeH="0" baseline="0" noProof="0" dirty="0">
                          <a:ln>
                            <a:noFill/>
                          </a:ln>
                          <a:effectLst/>
                          <a:uLnTx/>
                          <a:uFillTx/>
                        </a:rPr>
                        <a:t>favorited</a:t>
                      </a:r>
                      <a:endParaRPr lang="es-ES" sz="1400" b="1" dirty="0">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err="1"/>
                        <a:t>twint</a:t>
                      </a:r>
                      <a:r>
                        <a:rPr lang="en-US" sz="1400" dirty="0"/>
                        <a:t> -u </a:t>
                      </a:r>
                      <a:r>
                        <a:rPr lang="es-ES" sz="1400" dirty="0"/>
                        <a:t>[</a:t>
                      </a:r>
                      <a:r>
                        <a:rPr lang="es-ES" sz="1400" i="1" dirty="0" err="1"/>
                        <a:t>username</a:t>
                      </a:r>
                      <a:r>
                        <a:rPr lang="es-ES" sz="1400" dirty="0"/>
                        <a:t>]</a:t>
                      </a:r>
                      <a:r>
                        <a:rPr lang="en-US" sz="1400" dirty="0"/>
                        <a:t> –favorites</a:t>
                      </a:r>
                      <a:endParaRPr lang="en-US" sz="1400" dirty="0">
                        <a:solidFill>
                          <a:schemeClr val="tx1">
                            <a:lumMod val="50000"/>
                            <a:lumOff val="50000"/>
                          </a:schemeClr>
                        </a:solidFill>
                        <a:latin typeface="+mn-lt"/>
                      </a:endParaRPr>
                    </a:p>
                  </a:txBody>
                  <a:tcPr/>
                </a:tc>
                <a:extLst>
                  <a:ext uri="{0D108BD9-81ED-4DB2-BD59-A6C34878D82A}">
                    <a16:rowId xmlns:a16="http://schemas.microsoft.com/office/drawing/2014/main" val="3447351700"/>
                  </a:ext>
                </a:extLst>
              </a:tr>
              <a:tr h="228072">
                <a:tc vMerge="1">
                  <a:txBody>
                    <a:bodyPr/>
                    <a:lstStyle/>
                    <a:p>
                      <a:endParaRPr lang="es-ES" dirty="0"/>
                    </a:p>
                  </a:txBody>
                  <a:tcPr/>
                </a:tc>
                <a:tc>
                  <a:txBody>
                    <a:bodyPr/>
                    <a:lstStyle/>
                    <a:p>
                      <a:r>
                        <a:rPr kumimoji="0" lang="en-US" sz="1400" u="none" strike="noStrike" kern="1200" cap="none" spc="0" normalizeH="0" baseline="0" noProof="0" dirty="0">
                          <a:ln>
                            <a:noFill/>
                          </a:ln>
                          <a:effectLst/>
                          <a:uLnTx/>
                          <a:uFillTx/>
                        </a:rPr>
                        <a:t>Collect full </a:t>
                      </a:r>
                      <a:r>
                        <a:rPr kumimoji="0" lang="en-US" sz="1400" b="1" u="none" strike="noStrike" kern="1200" cap="none" spc="0" normalizeH="0" baseline="0" noProof="0" dirty="0">
                          <a:ln>
                            <a:noFill/>
                          </a:ln>
                          <a:effectLst/>
                          <a:uLnTx/>
                          <a:uFillTx/>
                        </a:rPr>
                        <a:t>user</a:t>
                      </a:r>
                      <a:r>
                        <a:rPr kumimoji="0" lang="en-US" sz="1400" u="none" strike="noStrike" kern="1200" cap="none" spc="0" normalizeH="0" baseline="0" noProof="0" dirty="0">
                          <a:ln>
                            <a:noFill/>
                          </a:ln>
                          <a:effectLst/>
                          <a:uLnTx/>
                          <a:uFillTx/>
                        </a:rPr>
                        <a:t> information a person </a:t>
                      </a:r>
                      <a:r>
                        <a:rPr kumimoji="0" lang="en-US" sz="1400" b="1" u="none" strike="noStrike" kern="1200" cap="none" spc="0" normalizeH="0" baseline="0" noProof="0" dirty="0">
                          <a:ln>
                            <a:noFill/>
                          </a:ln>
                          <a:effectLst/>
                          <a:uLnTx/>
                          <a:uFillTx/>
                        </a:rPr>
                        <a:t>follows</a:t>
                      </a:r>
                      <a:endParaRPr lang="es-ES" sz="1400" b="1" dirty="0">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err="1"/>
                        <a:t>twint</a:t>
                      </a:r>
                      <a:r>
                        <a:rPr lang="en-US" sz="1400" dirty="0"/>
                        <a:t> -u </a:t>
                      </a:r>
                      <a:r>
                        <a:rPr lang="es-ES" sz="1400" dirty="0"/>
                        <a:t>[</a:t>
                      </a:r>
                      <a:r>
                        <a:rPr lang="en-GB" sz="1400" i="1" dirty="0"/>
                        <a:t>username</a:t>
                      </a:r>
                      <a:r>
                        <a:rPr lang="es-ES" sz="1400" dirty="0"/>
                        <a:t>] </a:t>
                      </a:r>
                      <a:r>
                        <a:rPr lang="en-US" sz="1400" dirty="0"/>
                        <a:t>--following --user-full</a:t>
                      </a:r>
                      <a:endParaRPr lang="en-US" sz="1400" dirty="0">
                        <a:solidFill>
                          <a:schemeClr val="tx1">
                            <a:lumMod val="50000"/>
                            <a:lumOff val="50000"/>
                          </a:schemeClr>
                        </a:solidFill>
                        <a:latin typeface="+mn-lt"/>
                      </a:endParaRPr>
                    </a:p>
                  </a:txBody>
                  <a:tcPr/>
                </a:tc>
                <a:extLst>
                  <a:ext uri="{0D108BD9-81ED-4DB2-BD59-A6C34878D82A}">
                    <a16:rowId xmlns:a16="http://schemas.microsoft.com/office/drawing/2014/main" val="1174687634"/>
                  </a:ext>
                </a:extLst>
              </a:tr>
              <a:tr h="228072">
                <a:tc rowSpan="5">
                  <a:txBody>
                    <a:bodyPr/>
                    <a:lstStyle/>
                    <a:p>
                      <a:pPr algn="l"/>
                      <a:endParaRPr lang="es-ES" sz="1600" dirty="0"/>
                    </a:p>
                    <a:p>
                      <a:pPr algn="l"/>
                      <a:endParaRPr lang="es-ES" sz="1600" dirty="0"/>
                    </a:p>
                    <a:p>
                      <a:pPr algn="l"/>
                      <a:endParaRPr lang="es-ES" sz="1600" dirty="0"/>
                    </a:p>
                    <a:p>
                      <a:pPr algn="l"/>
                      <a:r>
                        <a:rPr lang="es-ES" sz="1600" dirty="0" err="1"/>
                        <a:t>Misc</a:t>
                      </a:r>
                      <a:r>
                        <a:rPr lang="es-ES" sz="1600" dirty="0"/>
                        <a:t>. </a:t>
                      </a:r>
                      <a:endParaRPr lang="es-ES" sz="1600" b="1" dirty="0">
                        <a:latin typeface="+mn-lt"/>
                      </a:endParaRPr>
                    </a:p>
                  </a:txBody>
                  <a:tcPr>
                    <a:solidFill>
                      <a:schemeClr val="bg1">
                        <a:alpha val="20000"/>
                      </a:schemeClr>
                    </a:solidFill>
                  </a:tcPr>
                </a:tc>
                <a:tc>
                  <a:txBody>
                    <a:bodyPr/>
                    <a:lstStyle/>
                    <a:p>
                      <a:r>
                        <a:rPr lang="en-US" sz="1400" dirty="0"/>
                        <a:t>Show Tweets from the </a:t>
                      </a:r>
                      <a:r>
                        <a:rPr lang="en-US" sz="1400" b="1" dirty="0"/>
                        <a:t>user's</a:t>
                      </a:r>
                      <a:r>
                        <a:rPr lang="en-US" sz="1400" dirty="0"/>
                        <a:t> that might have </a:t>
                      </a:r>
                      <a:r>
                        <a:rPr lang="en-US" sz="1400" b="1" dirty="0"/>
                        <a:t>phone numbers or email addresses.</a:t>
                      </a:r>
                      <a:endParaRPr lang="es-ES" sz="1400" b="1" dirty="0">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err="1"/>
                        <a:t>twint</a:t>
                      </a:r>
                      <a:r>
                        <a:rPr lang="en-US" sz="1400" dirty="0"/>
                        <a:t> -u </a:t>
                      </a:r>
                      <a:r>
                        <a:rPr lang="es-ES" sz="1400" dirty="0"/>
                        <a:t>[</a:t>
                      </a:r>
                      <a:r>
                        <a:rPr lang="es-ES" sz="1400" i="1" dirty="0" err="1"/>
                        <a:t>username</a:t>
                      </a:r>
                      <a:r>
                        <a:rPr lang="es-ES" sz="1400" dirty="0"/>
                        <a:t>] </a:t>
                      </a:r>
                      <a:r>
                        <a:rPr lang="en-US" sz="1400" dirty="0"/>
                        <a:t>--email </a:t>
                      </a:r>
                      <a:r>
                        <a:rPr lang="es-ES" sz="1400" dirty="0"/>
                        <a:t>--</a:t>
                      </a:r>
                      <a:r>
                        <a:rPr lang="en-US" sz="1400" dirty="0"/>
                        <a:t>phone</a:t>
                      </a:r>
                      <a:endParaRPr lang="en-US" sz="1400" dirty="0">
                        <a:solidFill>
                          <a:schemeClr val="tx1">
                            <a:lumMod val="50000"/>
                            <a:lumOff val="50000"/>
                          </a:schemeClr>
                        </a:solidFill>
                        <a:latin typeface="+mn-lt"/>
                      </a:endParaRPr>
                    </a:p>
                  </a:txBody>
                  <a:tcPr/>
                </a:tc>
                <a:extLst>
                  <a:ext uri="{0D108BD9-81ED-4DB2-BD59-A6C34878D82A}">
                    <a16:rowId xmlns:a16="http://schemas.microsoft.com/office/drawing/2014/main" val="1578613988"/>
                  </a:ext>
                </a:extLst>
              </a:tr>
              <a:tr h="380119">
                <a:tc vMerge="1">
                  <a:txBody>
                    <a:bodyPr/>
                    <a:lstStyle/>
                    <a:p>
                      <a:endParaRPr lang="es-E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u="none" strike="noStrike" kern="1200" cap="none" spc="0" normalizeH="0" baseline="0" noProof="0" dirty="0">
                          <a:ln>
                            <a:noFill/>
                          </a:ln>
                          <a:effectLst/>
                          <a:uLnTx/>
                          <a:uFillTx/>
                        </a:rPr>
                        <a:t>Scrape Tweets from the</a:t>
                      </a:r>
                      <a:r>
                        <a:rPr kumimoji="0" lang="en-US" sz="1400" b="1" u="none" strike="noStrike" kern="1200" cap="none" spc="0" normalizeH="0" baseline="0" noProof="0" dirty="0">
                          <a:ln>
                            <a:noFill/>
                          </a:ln>
                          <a:effectLst/>
                          <a:uLnTx/>
                          <a:uFillTx/>
                        </a:rPr>
                        <a:t> user's </a:t>
                      </a:r>
                      <a:r>
                        <a:rPr kumimoji="0" lang="en-US" sz="1400" u="none" strike="noStrike" kern="1200" cap="none" spc="0" normalizeH="0" baseline="0" noProof="0" dirty="0">
                          <a:ln>
                            <a:noFill/>
                          </a:ln>
                          <a:effectLst/>
                          <a:uLnTx/>
                          <a:uFillTx/>
                        </a:rPr>
                        <a:t>from a radius of </a:t>
                      </a:r>
                      <a:r>
                        <a:rPr kumimoji="0" lang="en-US" sz="1400" u="none" strike="noStrike" kern="1200" cap="none" spc="0" normalizeH="0" baseline="0" noProof="0" dirty="0" err="1">
                          <a:ln>
                            <a:noFill/>
                          </a:ln>
                          <a:effectLst/>
                          <a:uLnTx/>
                          <a:uFillTx/>
                        </a:rPr>
                        <a:t>kms</a:t>
                      </a:r>
                      <a:r>
                        <a:rPr kumimoji="0" lang="en-US" sz="1400" u="none" strike="noStrike" kern="1200" cap="none" spc="0" normalizeH="0" baseline="0" noProof="0" dirty="0">
                          <a:ln>
                            <a:noFill/>
                          </a:ln>
                          <a:effectLst/>
                          <a:uLnTx/>
                          <a:uFillTx/>
                        </a:rPr>
                        <a:t> around a place in </a:t>
                      </a:r>
                      <a:r>
                        <a:rPr kumimoji="0" lang="en-US" sz="1400" b="1" u="none" strike="noStrike" kern="1200" cap="none" spc="0" normalizeH="0" baseline="0" noProof="0" dirty="0">
                          <a:ln>
                            <a:noFill/>
                          </a:ln>
                          <a:effectLst/>
                          <a:uLnTx/>
                          <a:uFillTx/>
                        </a:rPr>
                        <a:t>location</a:t>
                      </a:r>
                      <a:r>
                        <a:rPr kumimoji="0" lang="en-US" sz="1400" u="none" strike="noStrike" kern="1200" cap="none" spc="0" normalizeH="0" baseline="0" noProof="0" dirty="0">
                          <a:ln>
                            <a:noFill/>
                          </a:ln>
                          <a:effectLst/>
                          <a:uLnTx/>
                          <a:uFillTx/>
                        </a:rPr>
                        <a:t> and export them to a csv file.</a:t>
                      </a:r>
                      <a:endParaRPr kumimoji="0" lang="en-US" sz="1400" b="0" i="0" u="none" strike="noStrike" kern="1200" cap="none" spc="0" normalizeH="0" baseline="0" noProof="0" dirty="0">
                        <a:ln>
                          <a:noFill/>
                        </a:ln>
                        <a:solidFill>
                          <a:prstClr val="black"/>
                        </a:solidFill>
                        <a:effectLst/>
                        <a:uLnTx/>
                        <a:uFillTx/>
                        <a:latin typeface="+mn-lt"/>
                        <a:cs typeface="Times" panose="02020603050405020304"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400" dirty="0" err="1"/>
                        <a:t>twint</a:t>
                      </a:r>
                      <a:r>
                        <a:rPr lang="es-ES" sz="1400" dirty="0"/>
                        <a:t> -g="</a:t>
                      </a:r>
                      <a:r>
                        <a:rPr lang="es-ES" sz="1400" i="1" dirty="0" err="1"/>
                        <a:t>longitude</a:t>
                      </a:r>
                      <a:r>
                        <a:rPr lang="es-ES" sz="1400" i="1" dirty="0"/>
                        <a:t>, </a:t>
                      </a:r>
                      <a:r>
                        <a:rPr lang="es-ES" sz="1400" i="1" dirty="0" err="1"/>
                        <a:t>latitude</a:t>
                      </a:r>
                      <a:r>
                        <a:rPr lang="es-ES" sz="1400" i="1" dirty="0"/>
                        <a:t>, </a:t>
                      </a:r>
                      <a:r>
                        <a:rPr lang="es-ES" sz="1400" i="1" dirty="0" err="1"/>
                        <a:t>number</a:t>
                      </a:r>
                      <a:r>
                        <a:rPr lang="es-ES" sz="1400" i="1" dirty="0"/>
                        <a:t> km</a:t>
                      </a:r>
                      <a:r>
                        <a:rPr lang="es-ES" sz="1400" dirty="0"/>
                        <a:t>" -o [</a:t>
                      </a:r>
                      <a:r>
                        <a:rPr lang="es-ES" sz="1400" i="1" dirty="0" err="1"/>
                        <a:t>name</a:t>
                      </a:r>
                      <a:r>
                        <a:rPr lang="es-ES" sz="1400" i="1" dirty="0"/>
                        <a:t> file</a:t>
                      </a:r>
                      <a:r>
                        <a:rPr lang="es-ES" sz="1400" dirty="0"/>
                        <a:t>].csv –</a:t>
                      </a:r>
                      <a:r>
                        <a:rPr lang="es-ES" sz="1400" dirty="0" err="1"/>
                        <a:t>csv</a:t>
                      </a:r>
                      <a:endParaRPr lang="es-ES" sz="1400" dirty="0">
                        <a:solidFill>
                          <a:schemeClr val="tx1">
                            <a:lumMod val="50000"/>
                            <a:lumOff val="50000"/>
                          </a:schemeClr>
                        </a:solidFill>
                        <a:latin typeface="+mn-lt"/>
                      </a:endParaRPr>
                    </a:p>
                  </a:txBody>
                  <a:tcPr/>
                </a:tc>
                <a:extLst>
                  <a:ext uri="{0D108BD9-81ED-4DB2-BD59-A6C34878D82A}">
                    <a16:rowId xmlns:a16="http://schemas.microsoft.com/office/drawing/2014/main" val="466717925"/>
                  </a:ext>
                </a:extLst>
              </a:tr>
              <a:tr h="380119">
                <a:tc vMerge="1">
                  <a:txBody>
                    <a:bodyPr/>
                    <a:lstStyle/>
                    <a:p>
                      <a:endParaRPr lang="es-E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u="none" strike="noStrike" kern="1200" cap="none" spc="0" normalizeH="0" baseline="0" noProof="0" dirty="0">
                          <a:ln>
                            <a:noFill/>
                          </a:ln>
                          <a:effectLst/>
                          <a:uLnTx/>
                          <a:uFillTx/>
                        </a:rPr>
                        <a:t>Use a slow, but </a:t>
                      </a:r>
                      <a:r>
                        <a:rPr kumimoji="0" lang="en-US" sz="1400" b="1" u="none" strike="noStrike" kern="1200" cap="none" spc="0" normalizeH="0" baseline="0" noProof="0" dirty="0">
                          <a:ln>
                            <a:noFill/>
                          </a:ln>
                          <a:effectLst/>
                          <a:uLnTx/>
                          <a:uFillTx/>
                        </a:rPr>
                        <a:t>effective method</a:t>
                      </a:r>
                      <a:r>
                        <a:rPr kumimoji="0" lang="en-US" sz="1400" u="none" strike="noStrike" kern="1200" cap="none" spc="0" normalizeH="0" baseline="0" noProof="0" dirty="0">
                          <a:ln>
                            <a:noFill/>
                          </a:ln>
                          <a:effectLst/>
                          <a:uLnTx/>
                          <a:uFillTx/>
                        </a:rPr>
                        <a:t> to gather Tweets from a user's profile (Gathers ~3200 Tweets, </a:t>
                      </a:r>
                      <a:r>
                        <a:rPr kumimoji="0" lang="en-US" sz="1400" b="1" u="none" strike="noStrike" kern="1200" cap="none" spc="0" normalizeH="0" baseline="0" noProof="0" dirty="0">
                          <a:ln>
                            <a:noFill/>
                          </a:ln>
                          <a:effectLst/>
                          <a:uLnTx/>
                          <a:uFillTx/>
                        </a:rPr>
                        <a:t>Including Retweets</a:t>
                      </a:r>
                      <a:r>
                        <a:rPr kumimoji="0" lang="en-US" sz="1400" u="none" strike="noStrike" kern="1200" cap="none" spc="0" normalizeH="0" baseline="0" noProof="0" dirty="0">
                          <a:ln>
                            <a:noFill/>
                          </a:ln>
                          <a:effectLst/>
                          <a:uLnTx/>
                          <a:uFillTx/>
                        </a:rPr>
                        <a:t>).</a:t>
                      </a:r>
                      <a:endParaRPr kumimoji="0" lang="en-US" sz="1400" b="0" i="0" u="none" strike="noStrike" kern="1200" cap="none" spc="0" normalizeH="0" baseline="0" noProof="0" dirty="0">
                        <a:ln>
                          <a:noFill/>
                        </a:ln>
                        <a:solidFill>
                          <a:prstClr val="black"/>
                        </a:solidFill>
                        <a:effectLst/>
                        <a:uLnTx/>
                        <a:uFillTx/>
                        <a:latin typeface="+mn-lt"/>
                        <a:cs typeface="Times" panose="02020603050405020304"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err="1"/>
                        <a:t>twint</a:t>
                      </a:r>
                      <a:r>
                        <a:rPr lang="en-US" sz="1400" dirty="0"/>
                        <a:t> -u </a:t>
                      </a:r>
                      <a:r>
                        <a:rPr lang="es-ES" sz="1400" dirty="0"/>
                        <a:t>[</a:t>
                      </a:r>
                      <a:r>
                        <a:rPr lang="es-ES" sz="1400" i="1" dirty="0" err="1"/>
                        <a:t>username</a:t>
                      </a:r>
                      <a:r>
                        <a:rPr lang="es-ES" sz="1400" dirty="0"/>
                        <a:t>] </a:t>
                      </a:r>
                      <a:r>
                        <a:rPr lang="en-US" sz="1400" dirty="0"/>
                        <a:t>--profile-full</a:t>
                      </a:r>
                    </a:p>
                    <a:p>
                      <a:endParaRPr lang="es-ES" sz="1400" dirty="0">
                        <a:latin typeface="+mn-lt"/>
                      </a:endParaRPr>
                    </a:p>
                  </a:txBody>
                  <a:tcPr/>
                </a:tc>
                <a:extLst>
                  <a:ext uri="{0D108BD9-81ED-4DB2-BD59-A6C34878D82A}">
                    <a16:rowId xmlns:a16="http://schemas.microsoft.com/office/drawing/2014/main" val="876302555"/>
                  </a:ext>
                </a:extLst>
              </a:tr>
              <a:tr h="380119">
                <a:tc vMerge="1">
                  <a:txBody>
                    <a:bodyPr/>
                    <a:lstStyle/>
                    <a:p>
                      <a:endParaRPr lang="es-E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u="none" strike="noStrike" kern="1200" cap="none" spc="0" normalizeH="0" baseline="0" noProof="0" dirty="0">
                          <a:ln>
                            <a:noFill/>
                          </a:ln>
                          <a:effectLst/>
                          <a:uLnTx/>
                          <a:uFillTx/>
                        </a:rPr>
                        <a:t>Use a quick method to gather the last 900 Tweets (that includes retweets) from a user's profile.</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sz="1400" dirty="0"/>
                        <a:t>twint -u </a:t>
                      </a:r>
                      <a:r>
                        <a:rPr lang="es-ES" sz="1400" dirty="0"/>
                        <a:t>[</a:t>
                      </a:r>
                      <a:r>
                        <a:rPr lang="es-ES" sz="1400" i="1" dirty="0" err="1"/>
                        <a:t>username</a:t>
                      </a:r>
                      <a:r>
                        <a:rPr lang="es-ES" sz="1400" dirty="0"/>
                        <a:t>]</a:t>
                      </a:r>
                      <a:r>
                        <a:rPr lang="nl-NL" sz="1400" dirty="0"/>
                        <a:t> </a:t>
                      </a:r>
                      <a:r>
                        <a:rPr lang="en-US" sz="1400" dirty="0"/>
                        <a:t>--</a:t>
                      </a:r>
                      <a:r>
                        <a:rPr lang="nl-NL" sz="1400" dirty="0"/>
                        <a:t>retweets</a:t>
                      </a:r>
                    </a:p>
                    <a:p>
                      <a:endParaRPr lang="es-ES" sz="1400" dirty="0">
                        <a:latin typeface="+mn-lt"/>
                      </a:endParaRPr>
                    </a:p>
                  </a:txBody>
                  <a:tcPr/>
                </a:tc>
                <a:extLst>
                  <a:ext uri="{0D108BD9-81ED-4DB2-BD59-A6C34878D82A}">
                    <a16:rowId xmlns:a16="http://schemas.microsoft.com/office/drawing/2014/main" val="2680695218"/>
                  </a:ext>
                </a:extLst>
              </a:tr>
              <a:tr h="228072">
                <a:tc vMerge="1">
                  <a:txBody>
                    <a:bodyPr/>
                    <a:lstStyle/>
                    <a:p>
                      <a:endParaRPr lang="es-E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u="none" strike="noStrike" kern="1200" cap="none" spc="0" normalizeH="0" baseline="0" noProof="0" dirty="0">
                          <a:ln>
                            <a:noFill/>
                          </a:ln>
                          <a:effectLst/>
                          <a:uLnTx/>
                          <a:uFillTx/>
                        </a:rPr>
                        <a:t>Resume a search starting from the </a:t>
                      </a:r>
                      <a:r>
                        <a:rPr kumimoji="0" lang="en-US" sz="1400" b="1" u="none" strike="noStrike" kern="1200" cap="none" spc="0" normalizeH="0" baseline="0" noProof="0" dirty="0">
                          <a:ln>
                            <a:noFill/>
                          </a:ln>
                          <a:effectLst/>
                          <a:uLnTx/>
                          <a:uFillTx/>
                        </a:rPr>
                        <a:t>specified Tweet ID</a:t>
                      </a:r>
                      <a:r>
                        <a:rPr kumimoji="0" lang="en-US" sz="1400" u="none" strike="noStrike" kern="1200" cap="none" spc="0" normalizeH="0" baseline="0" noProof="0" dirty="0">
                          <a:ln>
                            <a:noFill/>
                          </a:ln>
                          <a:effectLst/>
                          <a:uLnTx/>
                          <a:uFillTx/>
                        </a:rPr>
                        <a:t>.</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400" dirty="0" err="1"/>
                        <a:t>twint</a:t>
                      </a:r>
                      <a:r>
                        <a:rPr lang="es-ES" sz="1400" dirty="0"/>
                        <a:t> -u [</a:t>
                      </a:r>
                      <a:r>
                        <a:rPr lang="en-GB" sz="1400" i="1" dirty="0"/>
                        <a:t>username</a:t>
                      </a:r>
                      <a:r>
                        <a:rPr lang="es-ES" sz="1400" dirty="0"/>
                        <a:t>] --</a:t>
                      </a:r>
                      <a:r>
                        <a:rPr lang="en-GB" sz="1400" dirty="0"/>
                        <a:t>resume</a:t>
                      </a:r>
                      <a:r>
                        <a:rPr lang="es-ES" sz="1400" dirty="0"/>
                        <a:t> [</a:t>
                      </a:r>
                      <a:r>
                        <a:rPr lang="es-ES" sz="1400" i="1" dirty="0"/>
                        <a:t>Tweet ID</a:t>
                      </a:r>
                      <a:r>
                        <a:rPr lang="es-ES" sz="1400" dirty="0"/>
                        <a:t>]</a:t>
                      </a:r>
                    </a:p>
                  </a:txBody>
                  <a:tcPr/>
                </a:tc>
                <a:extLst>
                  <a:ext uri="{0D108BD9-81ED-4DB2-BD59-A6C34878D82A}">
                    <a16:rowId xmlns:a16="http://schemas.microsoft.com/office/drawing/2014/main" val="3925535070"/>
                  </a:ext>
                </a:extLst>
              </a:tr>
            </a:tbl>
          </a:graphicData>
        </a:graphic>
      </p:graphicFrame>
      <p:pic>
        <p:nvPicPr>
          <p:cNvPr id="9" name="Picture 2" descr="Imagen relacionada"/>
          <p:cNvPicPr>
            <a:picLocks noChangeAspect="1" noChangeArrowheads="1"/>
          </p:cNvPicPr>
          <p:nvPr/>
        </p:nvPicPr>
        <p:blipFill>
          <a:blip r:embed="rId3">
            <a:clrChange>
              <a:clrFrom>
                <a:srgbClr val="FFFFFF"/>
              </a:clrFrom>
              <a:clrTo>
                <a:srgbClr val="FFFFFF">
                  <a:alpha val="0"/>
                </a:srgbClr>
              </a:clrTo>
            </a:clrChange>
            <a:duotone>
              <a:schemeClr val="bg2">
                <a:shade val="45000"/>
                <a:satMod val="135000"/>
              </a:schemeClr>
              <a:prstClr val="white"/>
            </a:duotone>
            <a:extLst>
              <a:ext uri="{BEBA8EAE-BF5A-486C-A8C5-ECC9F3942E4B}">
                <a14:imgProps xmlns:a14="http://schemas.microsoft.com/office/drawing/2010/main">
                  <a14:imgLayer r:embed="rId4">
                    <a14:imgEffect>
                      <a14:colorTemperature colorTemp="9217"/>
                    </a14:imgEffect>
                    <a14:imgEffect>
                      <a14:saturation sat="196000"/>
                    </a14:imgEffect>
                  </a14:imgLayer>
                </a14:imgProps>
              </a:ext>
              <a:ext uri="{28A0092B-C50C-407E-A947-70E740481C1C}">
                <a14:useLocalDpi xmlns:a14="http://schemas.microsoft.com/office/drawing/2010/main" val="0"/>
              </a:ext>
            </a:extLst>
          </a:blip>
          <a:srcRect/>
          <a:stretch>
            <a:fillRect/>
          </a:stretch>
        </p:blipFill>
        <p:spPr bwMode="auto">
          <a:xfrm>
            <a:off x="9104565" y="188007"/>
            <a:ext cx="2112768" cy="1408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2800533"/>
      </p:ext>
    </p:extLst>
  </p:cSld>
  <p:clrMapOvr>
    <a:masterClrMapping/>
  </p:clrMapOvr>
  <p:transition spd="med">
    <p:fade/>
  </p:transition>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7851</TotalTime>
  <Words>1541</Words>
  <Application>Microsoft Office PowerPoint</Application>
  <PresentationFormat>Panorámica</PresentationFormat>
  <Paragraphs>261</Paragraphs>
  <Slides>22</Slides>
  <Notes>21</Notes>
  <HiddenSlides>0</HiddenSlides>
  <MMClips>0</MMClips>
  <ScaleCrop>false</ScaleCrop>
  <HeadingPairs>
    <vt:vector size="8" baseType="variant">
      <vt:variant>
        <vt:lpstr>Fuentes usadas</vt:lpstr>
      </vt:variant>
      <vt:variant>
        <vt:i4>5</vt:i4>
      </vt:variant>
      <vt:variant>
        <vt:lpstr>Tema</vt:lpstr>
      </vt:variant>
      <vt:variant>
        <vt:i4>2</vt:i4>
      </vt:variant>
      <vt:variant>
        <vt:lpstr>Servidores OLE incrustados</vt:lpstr>
      </vt:variant>
      <vt:variant>
        <vt:i4>1</vt:i4>
      </vt:variant>
      <vt:variant>
        <vt:lpstr>Títulos de diapositiva</vt:lpstr>
      </vt:variant>
      <vt:variant>
        <vt:i4>22</vt:i4>
      </vt:variant>
    </vt:vector>
  </HeadingPairs>
  <TitlesOfParts>
    <vt:vector size="30" baseType="lpstr">
      <vt:lpstr>ＭＳ Ｐゴシック</vt:lpstr>
      <vt:lpstr>Arial</vt:lpstr>
      <vt:lpstr>Calibri</vt:lpstr>
      <vt:lpstr>Calibri Light</vt:lpstr>
      <vt:lpstr>Times</vt:lpstr>
      <vt:lpstr>Tema de Office</vt:lpstr>
      <vt:lpstr>1_Tema de Office</vt:lpstr>
      <vt:lpstr>Documento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Enrique Bonson</dc:creator>
  <cp:lastModifiedBy>Usuario de Windows</cp:lastModifiedBy>
  <cp:revision>239</cp:revision>
  <dcterms:created xsi:type="dcterms:W3CDTF">2018-11-14T15:33:44Z</dcterms:created>
  <dcterms:modified xsi:type="dcterms:W3CDTF">2019-03-19T17:49:53Z</dcterms:modified>
</cp:coreProperties>
</file>